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2" r:id="rId4"/>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F1A"/>
    <a:srgbClr val="8BBE3C"/>
    <a:srgbClr val="C7D30A"/>
    <a:srgbClr val="F07F1B"/>
    <a:srgbClr val="00763A"/>
    <a:srgbClr val="99FF33"/>
    <a:srgbClr val="FF9900"/>
    <a:srgbClr val="FFFFFF"/>
    <a:srgbClr val="CCFF66"/>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7" autoAdjust="0"/>
    <p:restoredTop sz="94660"/>
  </p:normalViewPr>
  <p:slideViewPr>
    <p:cSldViewPr>
      <p:cViewPr>
        <p:scale>
          <a:sx n="50" d="100"/>
          <a:sy n="50" d="100"/>
        </p:scale>
        <p:origin x="318" y="198"/>
      </p:cViewPr>
      <p:guideLst>
        <p:guide orient="horz" pos="2160"/>
        <p:guide pos="384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lt-LT" smtClean="0"/>
              <a:t>Spustelėję redag. ruoš. pavad. stilių</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lt-LT" smtClean="0"/>
              <a:t>Spustelėkite norėdami redaguoti šablono paantraštės stilių</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5AD0ED7C-2176-469C-A182-72237C81CEE5}" type="slidenum">
              <a:rPr lang="en-US" altLang="en-US"/>
              <a:pPr>
                <a:defRPr/>
              </a:pPr>
              <a:t>‹#›</a:t>
            </a:fld>
            <a:endParaRPr lang="en-US" altLang="en-US"/>
          </a:p>
        </p:txBody>
      </p:sp>
    </p:spTree>
    <p:extLst>
      <p:ext uri="{BB962C8B-B14F-4D97-AF65-F5344CB8AC3E}">
        <p14:creationId xmlns:p14="http://schemas.microsoft.com/office/powerpoint/2010/main" val="602166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smtClean="0"/>
              <a:t>Spustelėję redag. ruoš. pavad. stilių</a:t>
            </a:r>
            <a:endParaRPr lang="en-US"/>
          </a:p>
        </p:txBody>
      </p:sp>
      <p:sp>
        <p:nvSpPr>
          <p:cNvPr id="3" name="Content Placeholder 2"/>
          <p:cNvSpPr>
            <a:spLocks noGrp="1"/>
          </p:cNvSpPr>
          <p:nvPr>
            <p:ph idx="1"/>
          </p:nvPr>
        </p:nvSpPr>
        <p:spPr/>
        <p:txBody>
          <a:body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F373E64-89AD-4A63-A350-E40A472E8A8F}" type="slidenum">
              <a:rPr lang="en-US" altLang="en-US"/>
              <a:pPr>
                <a:defRPr/>
              </a:pPr>
              <a:t>‹#›</a:t>
            </a:fld>
            <a:endParaRPr lang="en-US" altLang="en-US"/>
          </a:p>
        </p:txBody>
      </p:sp>
    </p:spTree>
    <p:extLst>
      <p:ext uri="{BB962C8B-B14F-4D97-AF65-F5344CB8AC3E}">
        <p14:creationId xmlns:p14="http://schemas.microsoft.com/office/powerpoint/2010/main" val="28746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lt-LT" smtClean="0"/>
              <a:t>Spustelėję redag. ruoš. pavad. stilių</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lt-LT" smtClean="0"/>
              <a:t>Redaguoti šablono teksto stilius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B6587A48-CF55-4B0F-85AE-DC78DF1C61BF}" type="slidenum">
              <a:rPr lang="en-US" altLang="en-US"/>
              <a:pPr>
                <a:defRPr/>
              </a:pPr>
              <a:t>‹#›</a:t>
            </a:fld>
            <a:endParaRPr lang="en-US" altLang="en-US"/>
          </a:p>
        </p:txBody>
      </p:sp>
    </p:spTree>
    <p:extLst>
      <p:ext uri="{BB962C8B-B14F-4D97-AF65-F5344CB8AC3E}">
        <p14:creationId xmlns:p14="http://schemas.microsoft.com/office/powerpoint/2010/main" val="1136434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smtClean="0"/>
              <a:t>Spustelėję redag. ruoš. pavad. stilių</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A81D432-D7DA-4178-B7D3-0C7B7D39527E}" type="slidenum">
              <a:rPr lang="en-US" altLang="en-US"/>
              <a:pPr>
                <a:defRPr/>
              </a:pPr>
              <a:t>‹#›</a:t>
            </a:fld>
            <a:endParaRPr lang="en-US" altLang="en-US"/>
          </a:p>
        </p:txBody>
      </p:sp>
    </p:spTree>
    <p:extLst>
      <p:ext uri="{BB962C8B-B14F-4D97-AF65-F5344CB8AC3E}">
        <p14:creationId xmlns:p14="http://schemas.microsoft.com/office/powerpoint/2010/main" val="3893108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lt-LT" smtClean="0"/>
              <a:t>Spustelėję redag. ruoš. pavad. stilių</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Redaguoti šablono teksto stilius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smtClean="0"/>
              <a:t>Redaguoti šablono teksto stilius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73F744C8-7D25-4EC5-AD85-E2E1A83F944E}" type="slidenum">
              <a:rPr lang="en-US" altLang="en-US"/>
              <a:pPr>
                <a:defRPr/>
              </a:pPr>
              <a:t>‹#›</a:t>
            </a:fld>
            <a:endParaRPr lang="en-US" altLang="en-US"/>
          </a:p>
        </p:txBody>
      </p:sp>
    </p:spTree>
    <p:extLst>
      <p:ext uri="{BB962C8B-B14F-4D97-AF65-F5344CB8AC3E}">
        <p14:creationId xmlns:p14="http://schemas.microsoft.com/office/powerpoint/2010/main" val="166984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smtClean="0"/>
              <a:t>Spustelėję redag. ruoš. pavad. stilių</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A74FC3B-3905-439F-9554-F4EE5CFCB01E}" type="slidenum">
              <a:rPr lang="en-US" altLang="en-US"/>
              <a:pPr>
                <a:defRPr/>
              </a:pPr>
              <a:t>‹#›</a:t>
            </a:fld>
            <a:endParaRPr lang="en-US" altLang="en-US"/>
          </a:p>
        </p:txBody>
      </p:sp>
    </p:spTree>
    <p:extLst>
      <p:ext uri="{BB962C8B-B14F-4D97-AF65-F5344CB8AC3E}">
        <p14:creationId xmlns:p14="http://schemas.microsoft.com/office/powerpoint/2010/main" val="264070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075DBADA-731A-4B39-9A5C-0A11ED407637}" type="slidenum">
              <a:rPr lang="en-US" altLang="en-US"/>
              <a:pPr>
                <a:defRPr/>
              </a:pPr>
              <a:t>‹#›</a:t>
            </a:fld>
            <a:endParaRPr lang="en-US" altLang="en-US"/>
          </a:p>
        </p:txBody>
      </p:sp>
    </p:spTree>
    <p:extLst>
      <p:ext uri="{BB962C8B-B14F-4D97-AF65-F5344CB8AC3E}">
        <p14:creationId xmlns:p14="http://schemas.microsoft.com/office/powerpoint/2010/main" val="337049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lt-LT" smtClean="0"/>
              <a:t>Spustelėję redag. ruoš. pavad. stilių</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Redaguoti šablono teksto stilius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0CEB10B6-F407-4DE0-98C6-6AF37049CE95}" type="slidenum">
              <a:rPr lang="en-US" altLang="en-US"/>
              <a:pPr>
                <a:defRPr/>
              </a:pPr>
              <a:t>‹#›</a:t>
            </a:fld>
            <a:endParaRPr lang="en-US" altLang="en-US"/>
          </a:p>
        </p:txBody>
      </p:sp>
    </p:spTree>
    <p:extLst>
      <p:ext uri="{BB962C8B-B14F-4D97-AF65-F5344CB8AC3E}">
        <p14:creationId xmlns:p14="http://schemas.microsoft.com/office/powerpoint/2010/main" val="4118975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lt-LT" smtClean="0"/>
              <a:t>Spustelėję redag. ruoš. pavad. stilių</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lt-LT" noProof="0" smtClean="0"/>
              <a:t>Spustelėkite piktogr. norėdami įtraukti pav.</a:t>
            </a:r>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smtClean="0"/>
              <a:t>Redaguoti šablono teksto stilius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DC7A64B8-70C7-42C6-886E-90D6FEC44B38}" type="slidenum">
              <a:rPr lang="en-US" altLang="en-US"/>
              <a:pPr>
                <a:defRPr/>
              </a:pPr>
              <a:t>‹#›</a:t>
            </a:fld>
            <a:endParaRPr lang="en-US" altLang="en-US"/>
          </a:p>
        </p:txBody>
      </p:sp>
    </p:spTree>
    <p:extLst>
      <p:ext uri="{BB962C8B-B14F-4D97-AF65-F5344CB8AC3E}">
        <p14:creationId xmlns:p14="http://schemas.microsoft.com/office/powerpoint/2010/main" val="780518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smtClean="0"/>
              <a:t>Spustelėję redag. ruoš. pavad. stilių</a:t>
            </a:r>
            <a:endParaRPr lang="en-US"/>
          </a:p>
        </p:txBody>
      </p:sp>
      <p:sp>
        <p:nvSpPr>
          <p:cNvPr id="3" name="Vertical Text Placeholder 2"/>
          <p:cNvSpPr>
            <a:spLocks noGrp="1"/>
          </p:cNvSpPr>
          <p:nvPr>
            <p:ph type="body" orient="vert" idx="1"/>
          </p:nvPr>
        </p:nvSpPr>
        <p:spPr/>
        <p:txBody>
          <a:bodyPr vert="eaVert"/>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406ABDAF-A39D-40E1-BD07-7419EB6A080A}" type="slidenum">
              <a:rPr lang="en-US" altLang="en-US"/>
              <a:pPr>
                <a:defRPr/>
              </a:pPr>
              <a:t>‹#›</a:t>
            </a:fld>
            <a:endParaRPr lang="en-US" altLang="en-US"/>
          </a:p>
        </p:txBody>
      </p:sp>
    </p:spTree>
    <p:extLst>
      <p:ext uri="{BB962C8B-B14F-4D97-AF65-F5344CB8AC3E}">
        <p14:creationId xmlns:p14="http://schemas.microsoft.com/office/powerpoint/2010/main" val="3091248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lt-LT" smtClean="0"/>
              <a:t>Spustelėję redag. ruoš. pavad. stilių</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lt-LT" smtClean="0"/>
              <a:t>Redaguoti šablono teksto stilius</a:t>
            </a:r>
          </a:p>
          <a:p>
            <a:pPr lvl="1"/>
            <a:r>
              <a:rPr lang="lt-LT" smtClean="0"/>
              <a:t>Antras lygis</a:t>
            </a:r>
          </a:p>
          <a:p>
            <a:pPr lvl="2"/>
            <a:r>
              <a:rPr lang="lt-LT" smtClean="0"/>
              <a:t>Trečias lygis</a:t>
            </a:r>
          </a:p>
          <a:p>
            <a:pPr lvl="3"/>
            <a:r>
              <a:rPr lang="lt-LT" smtClean="0"/>
              <a:t>Ketvirtas lygis</a:t>
            </a:r>
          </a:p>
          <a:p>
            <a:pPr lvl="4"/>
            <a:r>
              <a:rPr lang="lt-LT" smtClean="0"/>
              <a:t>Penktas lygis</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3AD111E-A65A-4256-AFED-BE4E7CDDC010}" type="slidenum">
              <a:rPr lang="en-US" altLang="en-US"/>
              <a:pPr>
                <a:defRPr/>
              </a:pPr>
              <a:t>‹#›</a:t>
            </a:fld>
            <a:endParaRPr lang="en-US" altLang="en-US"/>
          </a:p>
        </p:txBody>
      </p:sp>
    </p:spTree>
    <p:extLst>
      <p:ext uri="{BB962C8B-B14F-4D97-AF65-F5344CB8AC3E}">
        <p14:creationId xmlns:p14="http://schemas.microsoft.com/office/powerpoint/2010/main" val="2902653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lt-LT" altLang="en-US" smtClean="0"/>
              <a:t>Spustelėję redag. ruoš. pavad. stilių</a:t>
            </a:r>
            <a:endParaRPr lang="en-US" altLang="en-US" smtClean="0"/>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lt-LT" altLang="en-US" smtClean="0"/>
              <a:t>Redaguoti šablono teksto stilius</a:t>
            </a:r>
          </a:p>
          <a:p>
            <a:pPr lvl="1"/>
            <a:r>
              <a:rPr lang="lt-LT" altLang="en-US" smtClean="0"/>
              <a:t>Antras lygis</a:t>
            </a:r>
          </a:p>
          <a:p>
            <a:pPr lvl="2"/>
            <a:r>
              <a:rPr lang="lt-LT" altLang="en-US" smtClean="0"/>
              <a:t>Trečias lygis</a:t>
            </a:r>
          </a:p>
          <a:p>
            <a:pPr lvl="3"/>
            <a:r>
              <a:rPr lang="lt-LT" altLang="en-US" smtClean="0"/>
              <a:t>Ketvirtas lygis</a:t>
            </a:r>
          </a:p>
          <a:p>
            <a:pPr lvl="4"/>
            <a:r>
              <a:rPr lang="lt-LT" altLang="en-US" smtClean="0"/>
              <a:t>Penktas lygis</a:t>
            </a:r>
            <a:endParaRPr lang="en-US"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U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02F3CABA-7582-497A-A77E-244F172D309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8807" y="476672"/>
            <a:ext cx="4878441" cy="1872208"/>
          </a:xfrm>
          <a:prstGeom prst="rect">
            <a:avLst/>
          </a:prstGeom>
        </p:spPr>
      </p:pic>
      <p:sp>
        <p:nvSpPr>
          <p:cNvPr id="4" name="Stačiakampis 3"/>
          <p:cNvSpPr/>
          <p:nvPr/>
        </p:nvSpPr>
        <p:spPr>
          <a:xfrm>
            <a:off x="1127447" y="3068960"/>
            <a:ext cx="10441160" cy="1541319"/>
          </a:xfrm>
          <a:prstGeom prst="rect">
            <a:avLst/>
          </a:prstGeom>
        </p:spPr>
        <p:txBody>
          <a:bodyPr wrap="square">
            <a:spAutoFit/>
          </a:bodyPr>
          <a:lstStyle/>
          <a:p>
            <a:pPr algn="ctr">
              <a:lnSpc>
                <a:spcPct val="107000"/>
              </a:lnSpc>
              <a:spcAft>
                <a:spcPts val="0"/>
              </a:spcAft>
            </a:pPr>
            <a:r>
              <a:rPr lang="lt-LT" sz="4400" b="1" dirty="0">
                <a:solidFill>
                  <a:srgbClr val="00763A"/>
                </a:solidFill>
                <a:latin typeface="Times New Roman" panose="02020603050405020304" pitchFamily="18" charset="0"/>
                <a:ea typeface="Calibri" panose="020F0502020204030204" pitchFamily="34" charset="0"/>
                <a:cs typeface="Times New Roman" panose="02020603050405020304" pitchFamily="18" charset="0"/>
              </a:rPr>
              <a:t>Ikimokyklinio amžiaus vaiko dienotvarkės rekomendacijos karantino laikotarpiu</a:t>
            </a:r>
            <a:endParaRPr lang="en-US" sz="4400" b="1" dirty="0">
              <a:solidFill>
                <a:srgbClr val="00763A"/>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9003526"/>
      </p:ext>
    </p:extLst>
  </p:cSld>
  <p:clrMapOvr>
    <a:masterClrMapping/>
  </p:clrMapOvr>
  <mc:AlternateContent xmlns:mc="http://schemas.openxmlformats.org/markup-compatibility/2006">
    <mc:Choice xmlns:p14="http://schemas.microsoft.com/office/powerpoint/2010/main" Requires="p14">
      <p:transition spd="slow" p14:dur="2000" advClick="0" advTm="3000"/>
    </mc:Choice>
    <mc:Fallback>
      <p:transition spd="slow" advClick="0" advTm="3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p:cNvSpPr/>
          <p:nvPr/>
        </p:nvSpPr>
        <p:spPr>
          <a:xfrm>
            <a:off x="263352" y="2420888"/>
            <a:ext cx="11665296" cy="4241930"/>
          </a:xfrm>
          <a:prstGeom prst="rect">
            <a:avLst/>
          </a:prstGeom>
        </p:spPr>
        <p:txBody>
          <a:bodyPr wrap="square">
            <a:spAutoFit/>
          </a:bodyPr>
          <a:lstStyle/>
          <a:p>
            <a:pPr algn="just">
              <a:lnSpc>
                <a:spcPct val="107000"/>
              </a:lnSpc>
              <a:spcAft>
                <a:spcPts val="0"/>
              </a:spcAft>
            </a:pPr>
            <a:r>
              <a:rPr lang="lt-LT" sz="3200" b="1" dirty="0" smtClean="0">
                <a:latin typeface="Times New Roman" panose="02020603050405020304" pitchFamily="18" charset="0"/>
                <a:ea typeface="Calibri" panose="020F0502020204030204" pitchFamily="34" charset="0"/>
                <a:cs typeface="Times New Roman" panose="02020603050405020304" pitchFamily="18" charset="0"/>
              </a:rPr>
              <a:t>Kodėl </a:t>
            </a:r>
            <a:r>
              <a:rPr lang="lt-LT" sz="3200" b="1" dirty="0">
                <a:latin typeface="Times New Roman" panose="02020603050405020304" pitchFamily="18" charset="0"/>
                <a:ea typeface="Calibri" panose="020F0502020204030204" pitchFamily="34" charset="0"/>
                <a:cs typeface="Times New Roman" panose="02020603050405020304" pitchFamily="18" charset="0"/>
              </a:rPr>
              <a:t>dienotvarkė yra svarbi?</a:t>
            </a:r>
            <a:r>
              <a:rPr lang="lt-LT" sz="3200" dirty="0">
                <a:latin typeface="Times New Roman" panose="02020603050405020304" pitchFamily="18" charset="0"/>
                <a:ea typeface="Calibri" panose="020F0502020204030204" pitchFamily="34" charset="0"/>
                <a:cs typeface="Times New Roman" panose="02020603050405020304" pitchFamily="18" charset="0"/>
              </a:rPr>
              <a:t> Žinojimas, kas laukia, mažina nerimą. Vadinasi, dienotvarkė suteiks vaikui saugumą ir pagalbą visose gyvenimo srityse ir veiklose. Įvairių veiklų kaita padės vaikui jaustis darbingai, jausti psichinę ir fizinę gerovę, efektyviai dirbti ir mokytis. </a:t>
            </a:r>
            <a:endParaRPr lang="lt-LT" sz="32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lt-LT" sz="3200" b="1" i="1" dirty="0">
                <a:latin typeface="Times New Roman" panose="02020603050405020304" pitchFamily="18" charset="0"/>
                <a:ea typeface="Calibri" panose="020F0502020204030204" pitchFamily="34" charset="0"/>
                <a:cs typeface="Times New Roman" panose="02020603050405020304" pitchFamily="18" charset="0"/>
              </a:rPr>
              <a:t>Kiekvienas vaikas individualus, svarbu suprasti ir atliepti vaiko poreikius ir rengiant dienotvarkę į tai atsižvelgti.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352" y="273966"/>
            <a:ext cx="2779782" cy="1066802"/>
          </a:xfrm>
          <a:prstGeom prst="rect">
            <a:avLst/>
          </a:prstGeom>
        </p:spPr>
      </p:pic>
      <p:sp>
        <p:nvSpPr>
          <p:cNvPr id="5" name="Stačiakampis 4"/>
          <p:cNvSpPr/>
          <p:nvPr/>
        </p:nvSpPr>
        <p:spPr>
          <a:xfrm>
            <a:off x="4007768" y="521954"/>
            <a:ext cx="7776864" cy="1637628"/>
          </a:xfrm>
          <a:prstGeom prst="rect">
            <a:avLst/>
          </a:prstGeom>
        </p:spPr>
        <p:txBody>
          <a:bodyPr wrap="square">
            <a:spAutoFit/>
          </a:bodyPr>
          <a:lstStyle/>
          <a:p>
            <a:pPr algn="just">
              <a:lnSpc>
                <a:spcPct val="107000"/>
              </a:lnSpc>
              <a:spcAft>
                <a:spcPts val="0"/>
              </a:spcAft>
            </a:pPr>
            <a:r>
              <a:rPr lang="lt-LT" sz="3200" b="1" dirty="0">
                <a:latin typeface="Times New Roman" panose="02020603050405020304" pitchFamily="18" charset="0"/>
                <a:ea typeface="Calibri" panose="020F0502020204030204" pitchFamily="34" charset="0"/>
                <a:cs typeface="Times New Roman" panose="02020603050405020304" pitchFamily="18" charset="0"/>
              </a:rPr>
              <a:t>Kas yra dienotvarkė?</a:t>
            </a:r>
            <a:r>
              <a:rPr lang="lt-LT" sz="3200" dirty="0">
                <a:latin typeface="Times New Roman" panose="02020603050405020304" pitchFamily="18" charset="0"/>
                <a:ea typeface="Calibri" panose="020F0502020204030204" pitchFamily="34" charset="0"/>
                <a:cs typeface="Times New Roman" panose="02020603050405020304" pitchFamily="18" charset="0"/>
              </a:rPr>
              <a:t> Tai – paros laiko tikslingas išdėstymas, atsižvelgiant į vaiko amžių ir individualius ypatumus. </a:t>
            </a:r>
            <a:endParaRPr lang="lt-LT" sz="32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8842772"/>
      </p:ext>
    </p:extLst>
  </p:cSld>
  <p:clrMapOvr>
    <a:masterClrMapping/>
  </p:clrMapOvr>
  <mc:AlternateContent xmlns:mc="http://schemas.openxmlformats.org/markup-compatibility/2006">
    <mc:Choice xmlns:p14="http://schemas.microsoft.com/office/powerpoint/2010/main" Requires="p14">
      <p:transition spd="slow" p14:dur="2000" advClick="0" advTm="5000"/>
    </mc:Choice>
    <mc:Fallback>
      <p:transition spd="slow" advClick="0"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tačiakampis 11"/>
          <p:cNvSpPr/>
          <p:nvPr/>
        </p:nvSpPr>
        <p:spPr>
          <a:xfrm>
            <a:off x="1733434" y="4797152"/>
            <a:ext cx="2000884" cy="2053639"/>
          </a:xfrm>
          <a:prstGeom prst="rect">
            <a:avLst/>
          </a:prstGeom>
          <a:solidFill>
            <a:srgbClr val="00B0F0"/>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11.00 – mano laikas lauke, fizinė </a:t>
            </a:r>
            <a:r>
              <a:rPr lang="lt-LT" sz="2000" dirty="0" smtClean="0">
                <a:latin typeface="Calibri" panose="020F0502020204030204" pitchFamily="34" charset="0"/>
                <a:ea typeface="Calibri" panose="020F0502020204030204" pitchFamily="34" charset="0"/>
                <a:cs typeface="Calibri" panose="020F0502020204030204" pitchFamily="34" charset="0"/>
              </a:rPr>
              <a:t>veikla (karantino metu laikomės rekomendacijų</a:t>
            </a:r>
            <a:r>
              <a:rPr lang="en-US" sz="2000" dirty="0" smtClean="0">
                <a:latin typeface="Calibri" panose="020F0502020204030204" pitchFamily="34" charset="0"/>
                <a:ea typeface="Calibri" panose="020F0502020204030204" pitchFamily="34" charset="0"/>
                <a:cs typeface="Calibri" panose="020F0502020204030204" pitchFamily="34" charset="0"/>
              </a:rPr>
              <a:t>!</a:t>
            </a:r>
            <a:r>
              <a:rPr lang="lt-LT" sz="2000" dirty="0" smtClean="0">
                <a:latin typeface="Calibri" panose="020F0502020204030204" pitchFamily="34" charset="0"/>
                <a:ea typeface="Calibri" panose="020F0502020204030204" pitchFamily="34" charset="0"/>
                <a:cs typeface="Calibri" panose="020F0502020204030204" pitchFamily="34" charset="0"/>
              </a:rPr>
              <a:t>)</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Stačiakampis 3"/>
          <p:cNvSpPr/>
          <p:nvPr/>
        </p:nvSpPr>
        <p:spPr>
          <a:xfrm>
            <a:off x="-25202" y="2888940"/>
            <a:ext cx="12217202" cy="108012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dyklė aukštyn 6"/>
          <p:cNvSpPr/>
          <p:nvPr/>
        </p:nvSpPr>
        <p:spPr>
          <a:xfrm>
            <a:off x="336802" y="1988940"/>
            <a:ext cx="574622" cy="900000"/>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tačiakampis 7"/>
          <p:cNvSpPr/>
          <p:nvPr/>
        </p:nvSpPr>
        <p:spPr>
          <a:xfrm rot="21600000">
            <a:off x="-67899" y="1199973"/>
            <a:ext cx="1786229"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8.00 – Sakau ,,Labas rytas!“</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9" name="Stačiakampis 8"/>
          <p:cNvSpPr/>
          <p:nvPr/>
        </p:nvSpPr>
        <p:spPr>
          <a:xfrm>
            <a:off x="147387" y="5663087"/>
            <a:ext cx="1519613"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9.00 – pusryčiauju</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0" name="Rodyklė žemyn 9"/>
          <p:cNvSpPr/>
          <p:nvPr/>
        </p:nvSpPr>
        <p:spPr>
          <a:xfrm>
            <a:off x="2351584" y="3933056"/>
            <a:ext cx="648072" cy="900000"/>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tačiakampis 10"/>
          <p:cNvSpPr/>
          <p:nvPr/>
        </p:nvSpPr>
        <p:spPr>
          <a:xfrm>
            <a:off x="1136880" y="404792"/>
            <a:ext cx="2160239" cy="750975"/>
          </a:xfrm>
          <a:prstGeom prst="rect">
            <a:avLst/>
          </a:prstGeom>
          <a:solidFill>
            <a:srgbClr val="00B0F0"/>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10.00 – mokausi, atlieku užduotėles </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3" name="Stačiakampis 12"/>
          <p:cNvSpPr/>
          <p:nvPr/>
        </p:nvSpPr>
        <p:spPr>
          <a:xfrm>
            <a:off x="2748136" y="1335427"/>
            <a:ext cx="1907704"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12.00 – mano laisvas laikas </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53" name="Rodyklė aukštyn 52"/>
          <p:cNvSpPr/>
          <p:nvPr/>
        </p:nvSpPr>
        <p:spPr>
          <a:xfrm>
            <a:off x="1992986" y="1199648"/>
            <a:ext cx="574622" cy="1686944"/>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odyklė žemyn 53"/>
          <p:cNvSpPr/>
          <p:nvPr/>
        </p:nvSpPr>
        <p:spPr>
          <a:xfrm>
            <a:off x="695400" y="3902027"/>
            <a:ext cx="648072" cy="1673765"/>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dyklė aukštyn 54"/>
          <p:cNvSpPr/>
          <p:nvPr/>
        </p:nvSpPr>
        <p:spPr>
          <a:xfrm>
            <a:off x="3433146" y="2028613"/>
            <a:ext cx="574622" cy="900000"/>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602" name="Group 2"/>
          <p:cNvGrpSpPr>
            <a:grpSpLocks/>
          </p:cNvGrpSpPr>
          <p:nvPr/>
        </p:nvGrpSpPr>
        <p:grpSpPr bwMode="auto">
          <a:xfrm rot="16200000" flipV="1">
            <a:off x="222587" y="2767919"/>
            <a:ext cx="484793" cy="909379"/>
            <a:chOff x="1610" y="1525"/>
            <a:chExt cx="1497" cy="2857"/>
          </a:xfrm>
          <a:solidFill>
            <a:srgbClr val="FFFF00"/>
          </a:solidFill>
        </p:grpSpPr>
        <p:sp>
          <p:nvSpPr>
            <p:cNvPr id="3100"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1"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2"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3"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4"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05"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34" name="Group 2"/>
          <p:cNvGrpSpPr>
            <a:grpSpLocks/>
          </p:cNvGrpSpPr>
          <p:nvPr/>
        </p:nvGrpSpPr>
        <p:grpSpPr bwMode="auto">
          <a:xfrm rot="5400000">
            <a:off x="627912" y="3108695"/>
            <a:ext cx="484792" cy="909383"/>
            <a:chOff x="1610" y="1525"/>
            <a:chExt cx="1497" cy="2857"/>
          </a:xfrm>
          <a:solidFill>
            <a:srgbClr val="FFFF00"/>
          </a:solidFill>
        </p:grpSpPr>
        <p:sp>
          <p:nvSpPr>
            <p:cNvPr id="35"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57" name="Group 2"/>
          <p:cNvGrpSpPr>
            <a:grpSpLocks/>
          </p:cNvGrpSpPr>
          <p:nvPr/>
        </p:nvGrpSpPr>
        <p:grpSpPr bwMode="auto">
          <a:xfrm rot="16200000" flipV="1">
            <a:off x="1244442" y="2712496"/>
            <a:ext cx="484793" cy="909379"/>
            <a:chOff x="1610" y="1525"/>
            <a:chExt cx="1497" cy="2857"/>
          </a:xfrm>
          <a:solidFill>
            <a:srgbClr val="FFFF00"/>
          </a:solidFill>
        </p:grpSpPr>
        <p:sp>
          <p:nvSpPr>
            <p:cNvPr id="58"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0"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2"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4" name="Group 2"/>
          <p:cNvGrpSpPr>
            <a:grpSpLocks/>
          </p:cNvGrpSpPr>
          <p:nvPr/>
        </p:nvGrpSpPr>
        <p:grpSpPr bwMode="auto">
          <a:xfrm rot="5400000">
            <a:off x="1576321" y="3111688"/>
            <a:ext cx="484792" cy="909383"/>
            <a:chOff x="1610" y="1525"/>
            <a:chExt cx="1497" cy="2857"/>
          </a:xfrm>
          <a:solidFill>
            <a:srgbClr val="FFFF00"/>
          </a:solidFill>
        </p:grpSpPr>
        <p:sp>
          <p:nvSpPr>
            <p:cNvPr id="65"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8"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0"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71" name="Group 2"/>
          <p:cNvGrpSpPr>
            <a:grpSpLocks/>
          </p:cNvGrpSpPr>
          <p:nvPr/>
        </p:nvGrpSpPr>
        <p:grpSpPr bwMode="auto">
          <a:xfrm rot="16200000" flipV="1">
            <a:off x="2177591" y="2718729"/>
            <a:ext cx="484793" cy="909379"/>
            <a:chOff x="1610" y="1525"/>
            <a:chExt cx="1497" cy="2857"/>
          </a:xfrm>
          <a:solidFill>
            <a:srgbClr val="FFFF00"/>
          </a:solidFill>
        </p:grpSpPr>
        <p:sp>
          <p:nvSpPr>
            <p:cNvPr id="72"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3"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4"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5"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6"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7"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78" name="Group 2"/>
          <p:cNvGrpSpPr>
            <a:grpSpLocks/>
          </p:cNvGrpSpPr>
          <p:nvPr/>
        </p:nvGrpSpPr>
        <p:grpSpPr bwMode="auto">
          <a:xfrm rot="5400000">
            <a:off x="2583841" y="3176682"/>
            <a:ext cx="484792" cy="909383"/>
            <a:chOff x="1610" y="1525"/>
            <a:chExt cx="1497" cy="2857"/>
          </a:xfrm>
          <a:solidFill>
            <a:srgbClr val="FFFF00"/>
          </a:solidFill>
        </p:grpSpPr>
        <p:sp>
          <p:nvSpPr>
            <p:cNvPr id="79"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3"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4"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85" name="Group 2"/>
          <p:cNvGrpSpPr>
            <a:grpSpLocks/>
          </p:cNvGrpSpPr>
          <p:nvPr/>
        </p:nvGrpSpPr>
        <p:grpSpPr bwMode="auto">
          <a:xfrm rot="16200000" flipV="1">
            <a:off x="3086377" y="2797139"/>
            <a:ext cx="484793" cy="909379"/>
            <a:chOff x="1610" y="1525"/>
            <a:chExt cx="1497" cy="2857"/>
          </a:xfrm>
          <a:solidFill>
            <a:srgbClr val="FFFF00"/>
          </a:solidFill>
        </p:grpSpPr>
        <p:sp>
          <p:nvSpPr>
            <p:cNvPr id="86"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7"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8"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9"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0"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1"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2" name="Group 2"/>
          <p:cNvGrpSpPr>
            <a:grpSpLocks/>
          </p:cNvGrpSpPr>
          <p:nvPr/>
        </p:nvGrpSpPr>
        <p:grpSpPr bwMode="auto">
          <a:xfrm rot="5400000">
            <a:off x="3649291" y="3197288"/>
            <a:ext cx="484792" cy="909383"/>
            <a:chOff x="1610" y="1525"/>
            <a:chExt cx="1497" cy="2857"/>
          </a:xfrm>
          <a:solidFill>
            <a:srgbClr val="FFFF00"/>
          </a:solidFill>
        </p:grpSpPr>
        <p:sp>
          <p:nvSpPr>
            <p:cNvPr id="93"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4"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5"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6"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7"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8"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06" name="Group 2"/>
          <p:cNvGrpSpPr>
            <a:grpSpLocks/>
          </p:cNvGrpSpPr>
          <p:nvPr/>
        </p:nvGrpSpPr>
        <p:grpSpPr bwMode="auto">
          <a:xfrm rot="16200000" flipV="1">
            <a:off x="4065476" y="2786731"/>
            <a:ext cx="484793" cy="909379"/>
            <a:chOff x="1610" y="1525"/>
            <a:chExt cx="1497" cy="2857"/>
          </a:xfrm>
          <a:solidFill>
            <a:srgbClr val="FFFF00"/>
          </a:solidFill>
        </p:grpSpPr>
        <p:sp>
          <p:nvSpPr>
            <p:cNvPr id="107"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9"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0"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1"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20" name="Group 2"/>
          <p:cNvGrpSpPr>
            <a:grpSpLocks/>
          </p:cNvGrpSpPr>
          <p:nvPr/>
        </p:nvGrpSpPr>
        <p:grpSpPr bwMode="auto">
          <a:xfrm rot="5400000">
            <a:off x="4640716" y="3215943"/>
            <a:ext cx="484792" cy="909383"/>
            <a:chOff x="1610" y="1525"/>
            <a:chExt cx="1497" cy="2857"/>
          </a:xfrm>
          <a:solidFill>
            <a:srgbClr val="FFFF00"/>
          </a:solidFill>
        </p:grpSpPr>
        <p:sp>
          <p:nvSpPr>
            <p:cNvPr id="121"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4"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5"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6"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27" name="Group 2"/>
          <p:cNvGrpSpPr>
            <a:grpSpLocks/>
          </p:cNvGrpSpPr>
          <p:nvPr/>
        </p:nvGrpSpPr>
        <p:grpSpPr bwMode="auto">
          <a:xfrm rot="16200000" flipV="1">
            <a:off x="5044575" y="2807249"/>
            <a:ext cx="484793" cy="909379"/>
            <a:chOff x="1610" y="1525"/>
            <a:chExt cx="1497" cy="2857"/>
          </a:xfrm>
          <a:solidFill>
            <a:srgbClr val="FFFF00"/>
          </a:solidFill>
        </p:grpSpPr>
        <p:sp>
          <p:nvSpPr>
            <p:cNvPr id="128"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9"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0"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2"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34" name="Group 2"/>
          <p:cNvGrpSpPr>
            <a:grpSpLocks/>
          </p:cNvGrpSpPr>
          <p:nvPr/>
        </p:nvGrpSpPr>
        <p:grpSpPr bwMode="auto">
          <a:xfrm rot="5400000">
            <a:off x="5601598" y="3162343"/>
            <a:ext cx="484792" cy="909383"/>
            <a:chOff x="1610" y="1525"/>
            <a:chExt cx="1497" cy="2857"/>
          </a:xfrm>
          <a:solidFill>
            <a:srgbClr val="FFFF00"/>
          </a:solidFill>
        </p:grpSpPr>
        <p:sp>
          <p:nvSpPr>
            <p:cNvPr id="135"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6"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7"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8"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9"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0"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1" name="Group 2"/>
          <p:cNvGrpSpPr>
            <a:grpSpLocks/>
          </p:cNvGrpSpPr>
          <p:nvPr/>
        </p:nvGrpSpPr>
        <p:grpSpPr bwMode="auto">
          <a:xfrm rot="16200000" flipV="1">
            <a:off x="6052094" y="2767920"/>
            <a:ext cx="484793" cy="909379"/>
            <a:chOff x="1610" y="1525"/>
            <a:chExt cx="1497" cy="2857"/>
          </a:xfrm>
          <a:solidFill>
            <a:srgbClr val="FFFF00"/>
          </a:solidFill>
        </p:grpSpPr>
        <p:sp>
          <p:nvSpPr>
            <p:cNvPr id="142"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5"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6"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7"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48" name="Group 2"/>
          <p:cNvGrpSpPr>
            <a:grpSpLocks/>
          </p:cNvGrpSpPr>
          <p:nvPr/>
        </p:nvGrpSpPr>
        <p:grpSpPr bwMode="auto">
          <a:xfrm rot="5400000">
            <a:off x="6519604" y="3183992"/>
            <a:ext cx="484792" cy="909383"/>
            <a:chOff x="1610" y="1525"/>
            <a:chExt cx="1497" cy="2857"/>
          </a:xfrm>
          <a:solidFill>
            <a:srgbClr val="FFFF00"/>
          </a:solidFill>
        </p:grpSpPr>
        <p:sp>
          <p:nvSpPr>
            <p:cNvPr id="149"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0"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1"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2"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55" name="Group 2"/>
          <p:cNvGrpSpPr>
            <a:grpSpLocks/>
          </p:cNvGrpSpPr>
          <p:nvPr/>
        </p:nvGrpSpPr>
        <p:grpSpPr bwMode="auto">
          <a:xfrm rot="16200000" flipV="1">
            <a:off x="7089123" y="2774751"/>
            <a:ext cx="484793" cy="909379"/>
            <a:chOff x="1610" y="1525"/>
            <a:chExt cx="1497" cy="2857"/>
          </a:xfrm>
          <a:solidFill>
            <a:srgbClr val="FFFF00"/>
          </a:solidFill>
        </p:grpSpPr>
        <p:sp>
          <p:nvSpPr>
            <p:cNvPr id="156"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7"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9"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0"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1"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62" name="Group 2"/>
          <p:cNvGrpSpPr>
            <a:grpSpLocks/>
          </p:cNvGrpSpPr>
          <p:nvPr/>
        </p:nvGrpSpPr>
        <p:grpSpPr bwMode="auto">
          <a:xfrm rot="5400000">
            <a:off x="7446223" y="3187855"/>
            <a:ext cx="484792" cy="909383"/>
            <a:chOff x="1610" y="1525"/>
            <a:chExt cx="1497" cy="2857"/>
          </a:xfrm>
          <a:solidFill>
            <a:srgbClr val="FFFF00"/>
          </a:solidFill>
        </p:grpSpPr>
        <p:sp>
          <p:nvSpPr>
            <p:cNvPr id="163"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4"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5"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6"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7"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69" name="Group 2"/>
          <p:cNvGrpSpPr>
            <a:grpSpLocks/>
          </p:cNvGrpSpPr>
          <p:nvPr/>
        </p:nvGrpSpPr>
        <p:grpSpPr bwMode="auto">
          <a:xfrm rot="16200000" flipV="1">
            <a:off x="8059028" y="2768073"/>
            <a:ext cx="484793" cy="909379"/>
            <a:chOff x="1610" y="1525"/>
            <a:chExt cx="1497" cy="2857"/>
          </a:xfrm>
          <a:solidFill>
            <a:srgbClr val="FFFF00"/>
          </a:solidFill>
        </p:grpSpPr>
        <p:sp>
          <p:nvSpPr>
            <p:cNvPr id="170"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1"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2"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3"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5"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76" name="Group 2"/>
          <p:cNvGrpSpPr>
            <a:grpSpLocks/>
          </p:cNvGrpSpPr>
          <p:nvPr/>
        </p:nvGrpSpPr>
        <p:grpSpPr bwMode="auto">
          <a:xfrm rot="5400000">
            <a:off x="8407784" y="3167781"/>
            <a:ext cx="484792" cy="909383"/>
            <a:chOff x="1610" y="1525"/>
            <a:chExt cx="1497" cy="2857"/>
          </a:xfrm>
          <a:solidFill>
            <a:srgbClr val="FFFF00"/>
          </a:solidFill>
        </p:grpSpPr>
        <p:sp>
          <p:nvSpPr>
            <p:cNvPr id="177"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8"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9"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0"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1"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2"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83" name="Group 2"/>
          <p:cNvGrpSpPr>
            <a:grpSpLocks/>
          </p:cNvGrpSpPr>
          <p:nvPr/>
        </p:nvGrpSpPr>
        <p:grpSpPr bwMode="auto">
          <a:xfrm rot="16200000" flipV="1">
            <a:off x="8967378" y="2751714"/>
            <a:ext cx="484793" cy="909379"/>
            <a:chOff x="1610" y="1525"/>
            <a:chExt cx="1497" cy="2857"/>
          </a:xfrm>
          <a:solidFill>
            <a:srgbClr val="FFFF00"/>
          </a:solidFill>
        </p:grpSpPr>
        <p:sp>
          <p:nvSpPr>
            <p:cNvPr id="184"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5"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6"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8"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9"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90" name="Group 2"/>
          <p:cNvGrpSpPr>
            <a:grpSpLocks/>
          </p:cNvGrpSpPr>
          <p:nvPr/>
        </p:nvGrpSpPr>
        <p:grpSpPr bwMode="auto">
          <a:xfrm rot="5400000">
            <a:off x="9434888" y="3167786"/>
            <a:ext cx="484792" cy="909383"/>
            <a:chOff x="1610" y="1525"/>
            <a:chExt cx="1497" cy="2857"/>
          </a:xfrm>
          <a:solidFill>
            <a:srgbClr val="FFFF00"/>
          </a:solidFill>
        </p:grpSpPr>
        <p:sp>
          <p:nvSpPr>
            <p:cNvPr id="191"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2"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3"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5"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6"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97" name="Group 2"/>
          <p:cNvGrpSpPr>
            <a:grpSpLocks/>
          </p:cNvGrpSpPr>
          <p:nvPr/>
        </p:nvGrpSpPr>
        <p:grpSpPr bwMode="auto">
          <a:xfrm rot="16200000" flipV="1">
            <a:off x="10004407" y="2758545"/>
            <a:ext cx="484793" cy="909379"/>
            <a:chOff x="1610" y="1525"/>
            <a:chExt cx="1497" cy="2857"/>
          </a:xfrm>
          <a:solidFill>
            <a:srgbClr val="FFFF00"/>
          </a:solidFill>
        </p:grpSpPr>
        <p:sp>
          <p:nvSpPr>
            <p:cNvPr id="198"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9"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0"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1"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2"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3"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04" name="Group 2"/>
          <p:cNvGrpSpPr>
            <a:grpSpLocks/>
          </p:cNvGrpSpPr>
          <p:nvPr/>
        </p:nvGrpSpPr>
        <p:grpSpPr bwMode="auto">
          <a:xfrm rot="5400000">
            <a:off x="10361507" y="3171649"/>
            <a:ext cx="484792" cy="909383"/>
            <a:chOff x="1610" y="1525"/>
            <a:chExt cx="1497" cy="2857"/>
          </a:xfrm>
          <a:solidFill>
            <a:srgbClr val="FFFF00"/>
          </a:solidFill>
        </p:grpSpPr>
        <p:sp>
          <p:nvSpPr>
            <p:cNvPr id="205"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0"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11" name="Group 2"/>
          <p:cNvGrpSpPr>
            <a:grpSpLocks/>
          </p:cNvGrpSpPr>
          <p:nvPr/>
        </p:nvGrpSpPr>
        <p:grpSpPr bwMode="auto">
          <a:xfrm rot="16200000" flipV="1">
            <a:off x="10974312" y="2751867"/>
            <a:ext cx="484793" cy="909379"/>
            <a:chOff x="1610" y="1525"/>
            <a:chExt cx="1497" cy="2857"/>
          </a:xfrm>
          <a:solidFill>
            <a:srgbClr val="FFFF00"/>
          </a:solidFill>
        </p:grpSpPr>
        <p:sp>
          <p:nvSpPr>
            <p:cNvPr id="212"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3"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4"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6"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7"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18" name="Group 2"/>
          <p:cNvGrpSpPr>
            <a:grpSpLocks/>
          </p:cNvGrpSpPr>
          <p:nvPr/>
        </p:nvGrpSpPr>
        <p:grpSpPr bwMode="auto">
          <a:xfrm rot="5400000">
            <a:off x="11323068" y="3151575"/>
            <a:ext cx="484792" cy="909383"/>
            <a:chOff x="1610" y="1525"/>
            <a:chExt cx="1497" cy="2857"/>
          </a:xfrm>
          <a:solidFill>
            <a:srgbClr val="FFFF00"/>
          </a:solidFill>
        </p:grpSpPr>
        <p:sp>
          <p:nvSpPr>
            <p:cNvPr id="219" name="Freeform 3"/>
            <p:cNvSpPr>
              <a:spLocks/>
            </p:cNvSpPr>
            <p:nvPr/>
          </p:nvSpPr>
          <p:spPr bwMode="auto">
            <a:xfrm>
              <a:off x="1776" y="1996"/>
              <a:ext cx="1234" cy="2386"/>
            </a:xfrm>
            <a:custGeom>
              <a:avLst/>
              <a:gdLst>
                <a:gd name="T0" fmla="*/ 632 w 1234"/>
                <a:gd name="T1" fmla="*/ 2386 h 2386"/>
                <a:gd name="T2" fmla="*/ 257 w 1234"/>
                <a:gd name="T3" fmla="*/ 2008 h 2386"/>
                <a:gd name="T4" fmla="*/ 400 w 1234"/>
                <a:gd name="T5" fmla="*/ 1644 h 2386"/>
                <a:gd name="T6" fmla="*/ 560 w 1234"/>
                <a:gd name="T7" fmla="*/ 1404 h 2386"/>
                <a:gd name="T8" fmla="*/ 557 w 1234"/>
                <a:gd name="T9" fmla="*/ 999 h 2386"/>
                <a:gd name="T10" fmla="*/ 164 w 1234"/>
                <a:gd name="T11" fmla="*/ 697 h 2386"/>
                <a:gd name="T12" fmla="*/ 8 w 1234"/>
                <a:gd name="T13" fmla="*/ 444 h 2386"/>
                <a:gd name="T14" fmla="*/ 119 w 1234"/>
                <a:gd name="T15" fmla="*/ 134 h 2386"/>
                <a:gd name="T16" fmla="*/ 504 w 1234"/>
                <a:gd name="T17" fmla="*/ 12 h 2386"/>
                <a:gd name="T18" fmla="*/ 785 w 1234"/>
                <a:gd name="T19" fmla="*/ 61 h 2386"/>
                <a:gd name="T20" fmla="*/ 1163 w 1234"/>
                <a:gd name="T21" fmla="*/ 320 h 2386"/>
                <a:gd name="T22" fmla="*/ 1214 w 1234"/>
                <a:gd name="T23" fmla="*/ 684 h 2386"/>
                <a:gd name="T24" fmla="*/ 1072 w 1234"/>
                <a:gd name="T25" fmla="*/ 1316 h 2386"/>
                <a:gd name="T26" fmla="*/ 1129 w 1234"/>
                <a:gd name="T27" fmla="*/ 2007 h 2386"/>
                <a:gd name="T28" fmla="*/ 632 w 1234"/>
                <a:gd name="T29" fmla="*/ 2386 h 23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34" h="2386">
                  <a:moveTo>
                    <a:pt x="632" y="2386"/>
                  </a:moveTo>
                  <a:cubicBezTo>
                    <a:pt x="487" y="2386"/>
                    <a:pt x="296" y="2132"/>
                    <a:pt x="257" y="2008"/>
                  </a:cubicBezTo>
                  <a:cubicBezTo>
                    <a:pt x="218" y="1884"/>
                    <a:pt x="350" y="1745"/>
                    <a:pt x="400" y="1644"/>
                  </a:cubicBezTo>
                  <a:cubicBezTo>
                    <a:pt x="450" y="1543"/>
                    <a:pt x="534" y="1511"/>
                    <a:pt x="560" y="1404"/>
                  </a:cubicBezTo>
                  <a:cubicBezTo>
                    <a:pt x="586" y="1297"/>
                    <a:pt x="623" y="1117"/>
                    <a:pt x="557" y="999"/>
                  </a:cubicBezTo>
                  <a:cubicBezTo>
                    <a:pt x="491" y="881"/>
                    <a:pt x="255" y="789"/>
                    <a:pt x="164" y="697"/>
                  </a:cubicBezTo>
                  <a:cubicBezTo>
                    <a:pt x="73" y="605"/>
                    <a:pt x="16" y="538"/>
                    <a:pt x="8" y="444"/>
                  </a:cubicBezTo>
                  <a:cubicBezTo>
                    <a:pt x="0" y="350"/>
                    <a:pt x="36" y="206"/>
                    <a:pt x="119" y="134"/>
                  </a:cubicBezTo>
                  <a:cubicBezTo>
                    <a:pt x="202" y="62"/>
                    <a:pt x="393" y="24"/>
                    <a:pt x="504" y="12"/>
                  </a:cubicBezTo>
                  <a:cubicBezTo>
                    <a:pt x="615" y="0"/>
                    <a:pt x="675" y="10"/>
                    <a:pt x="785" y="61"/>
                  </a:cubicBezTo>
                  <a:cubicBezTo>
                    <a:pt x="895" y="112"/>
                    <a:pt x="1091" y="217"/>
                    <a:pt x="1163" y="320"/>
                  </a:cubicBezTo>
                  <a:cubicBezTo>
                    <a:pt x="1234" y="423"/>
                    <a:pt x="1229" y="518"/>
                    <a:pt x="1214" y="684"/>
                  </a:cubicBezTo>
                  <a:cubicBezTo>
                    <a:pt x="1199" y="850"/>
                    <a:pt x="1086" y="1096"/>
                    <a:pt x="1072" y="1316"/>
                  </a:cubicBezTo>
                  <a:cubicBezTo>
                    <a:pt x="1058" y="1536"/>
                    <a:pt x="1202" y="1829"/>
                    <a:pt x="1129" y="2007"/>
                  </a:cubicBezTo>
                  <a:cubicBezTo>
                    <a:pt x="1056" y="2185"/>
                    <a:pt x="778" y="2386"/>
                    <a:pt x="632" y="238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0" name="Freeform 4"/>
            <p:cNvSpPr>
              <a:spLocks/>
            </p:cNvSpPr>
            <p:nvPr/>
          </p:nvSpPr>
          <p:spPr bwMode="auto">
            <a:xfrm>
              <a:off x="2018" y="1525"/>
              <a:ext cx="317" cy="408"/>
            </a:xfrm>
            <a:custGeom>
              <a:avLst/>
              <a:gdLst>
                <a:gd name="T0" fmla="*/ 161 w 605"/>
                <a:gd name="T1" fmla="*/ 147 h 652"/>
                <a:gd name="T2" fmla="*/ 135 w 605"/>
                <a:gd name="T3" fmla="*/ 225 h 652"/>
                <a:gd name="T4" fmla="*/ 61 w 605"/>
                <a:gd name="T5" fmla="*/ 250 h 652"/>
                <a:gd name="T6" fmla="*/ 20 w 605"/>
                <a:gd name="T7" fmla="*/ 197 h 652"/>
                <a:gd name="T8" fmla="*/ 7 w 605"/>
                <a:gd name="T9" fmla="*/ 91 h 652"/>
                <a:gd name="T10" fmla="*/ 62 w 605"/>
                <a:gd name="T11" fmla="*/ 6 h 652"/>
                <a:gd name="T12" fmla="*/ 150 w 605"/>
                <a:gd name="T13" fmla="*/ 53 h 652"/>
                <a:gd name="T14" fmla="*/ 161 w 605"/>
                <a:gd name="T15" fmla="*/ 147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1" name="Freeform 5"/>
            <p:cNvSpPr>
              <a:spLocks/>
            </p:cNvSpPr>
            <p:nvPr/>
          </p:nvSpPr>
          <p:spPr bwMode="auto">
            <a:xfrm>
              <a:off x="1610" y="1570"/>
              <a:ext cx="409" cy="505"/>
            </a:xfrm>
            <a:custGeom>
              <a:avLst/>
              <a:gdLst>
                <a:gd name="T0" fmla="*/ 267 w 605"/>
                <a:gd name="T1" fmla="*/ 225 h 652"/>
                <a:gd name="T2" fmla="*/ 224 w 605"/>
                <a:gd name="T3" fmla="*/ 345 h 652"/>
                <a:gd name="T4" fmla="*/ 102 w 605"/>
                <a:gd name="T5" fmla="*/ 384 h 652"/>
                <a:gd name="T6" fmla="*/ 33 w 605"/>
                <a:gd name="T7" fmla="*/ 302 h 652"/>
                <a:gd name="T8" fmla="*/ 12 w 605"/>
                <a:gd name="T9" fmla="*/ 139 h 652"/>
                <a:gd name="T10" fmla="*/ 103 w 605"/>
                <a:gd name="T11" fmla="*/ 9 h 652"/>
                <a:gd name="T12" fmla="*/ 249 w 605"/>
                <a:gd name="T13" fmla="*/ 81 h 652"/>
                <a:gd name="T14" fmla="*/ 267 w 605"/>
                <a:gd name="T15" fmla="*/ 225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2" name="Freeform 6"/>
            <p:cNvSpPr>
              <a:spLocks/>
            </p:cNvSpPr>
            <p:nvPr/>
          </p:nvSpPr>
          <p:spPr bwMode="auto">
            <a:xfrm>
              <a:off x="2336" y="1570"/>
              <a:ext cx="272" cy="362"/>
            </a:xfrm>
            <a:custGeom>
              <a:avLst/>
              <a:gdLst>
                <a:gd name="T0" fmla="*/ 118 w 605"/>
                <a:gd name="T1" fmla="*/ 116 h 652"/>
                <a:gd name="T2" fmla="*/ 99 w 605"/>
                <a:gd name="T3" fmla="*/ 177 h 652"/>
                <a:gd name="T4" fmla="*/ 45 w 605"/>
                <a:gd name="T5" fmla="*/ 197 h 652"/>
                <a:gd name="T6" fmla="*/ 14 w 605"/>
                <a:gd name="T7" fmla="*/ 155 h 652"/>
                <a:gd name="T8" fmla="*/ 5 w 605"/>
                <a:gd name="T9" fmla="*/ 71 h 652"/>
                <a:gd name="T10" fmla="*/ 45 w 605"/>
                <a:gd name="T11" fmla="*/ 5 h 652"/>
                <a:gd name="T12" fmla="*/ 110 w 605"/>
                <a:gd name="T13" fmla="*/ 42 h 652"/>
                <a:gd name="T14" fmla="*/ 118 w 605"/>
                <a:gd name="T15" fmla="*/ 11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3" name="Freeform 7"/>
            <p:cNvSpPr>
              <a:spLocks/>
            </p:cNvSpPr>
            <p:nvPr/>
          </p:nvSpPr>
          <p:spPr bwMode="auto">
            <a:xfrm>
              <a:off x="2880" y="1888"/>
              <a:ext cx="227" cy="273"/>
            </a:xfrm>
            <a:custGeom>
              <a:avLst/>
              <a:gdLst>
                <a:gd name="T0" fmla="*/ 82 w 605"/>
                <a:gd name="T1" fmla="*/ 66 h 652"/>
                <a:gd name="T2" fmla="*/ 69 w 605"/>
                <a:gd name="T3" fmla="*/ 101 h 652"/>
                <a:gd name="T4" fmla="*/ 32 w 605"/>
                <a:gd name="T5" fmla="*/ 112 h 652"/>
                <a:gd name="T6" fmla="*/ 10 w 605"/>
                <a:gd name="T7" fmla="*/ 88 h 652"/>
                <a:gd name="T8" fmla="*/ 4 w 605"/>
                <a:gd name="T9" fmla="*/ 41 h 652"/>
                <a:gd name="T10" fmla="*/ 32 w 605"/>
                <a:gd name="T11" fmla="*/ 3 h 652"/>
                <a:gd name="T12" fmla="*/ 77 w 605"/>
                <a:gd name="T13" fmla="*/ 24 h 652"/>
                <a:gd name="T14" fmla="*/ 82 w 605"/>
                <a:gd name="T15" fmla="*/ 66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4" name="Freeform 8"/>
            <p:cNvSpPr>
              <a:spLocks/>
            </p:cNvSpPr>
            <p:nvPr/>
          </p:nvSpPr>
          <p:spPr bwMode="auto">
            <a:xfrm>
              <a:off x="2608" y="1706"/>
              <a:ext cx="272" cy="318"/>
            </a:xfrm>
            <a:custGeom>
              <a:avLst/>
              <a:gdLst>
                <a:gd name="T0" fmla="*/ 118 w 605"/>
                <a:gd name="T1" fmla="*/ 89 h 652"/>
                <a:gd name="T2" fmla="*/ 99 w 605"/>
                <a:gd name="T3" fmla="*/ 137 h 652"/>
                <a:gd name="T4" fmla="*/ 45 w 605"/>
                <a:gd name="T5" fmla="*/ 152 h 652"/>
                <a:gd name="T6" fmla="*/ 14 w 605"/>
                <a:gd name="T7" fmla="*/ 120 h 652"/>
                <a:gd name="T8" fmla="*/ 5 w 605"/>
                <a:gd name="T9" fmla="*/ 55 h 652"/>
                <a:gd name="T10" fmla="*/ 45 w 605"/>
                <a:gd name="T11" fmla="*/ 4 h 652"/>
                <a:gd name="T12" fmla="*/ 110 w 605"/>
                <a:gd name="T13" fmla="*/ 32 h 652"/>
                <a:gd name="T14" fmla="*/ 118 w 605"/>
                <a:gd name="T15" fmla="*/ 89 h 6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5" h="652">
                  <a:moveTo>
                    <a:pt x="585" y="376"/>
                  </a:moveTo>
                  <a:cubicBezTo>
                    <a:pt x="576" y="449"/>
                    <a:pt x="550" y="531"/>
                    <a:pt x="490" y="575"/>
                  </a:cubicBezTo>
                  <a:cubicBezTo>
                    <a:pt x="430" y="619"/>
                    <a:pt x="294" y="652"/>
                    <a:pt x="224" y="640"/>
                  </a:cubicBezTo>
                  <a:cubicBezTo>
                    <a:pt x="154" y="628"/>
                    <a:pt x="105" y="572"/>
                    <a:pt x="72" y="504"/>
                  </a:cubicBezTo>
                  <a:cubicBezTo>
                    <a:pt x="39" y="436"/>
                    <a:pt x="0" y="312"/>
                    <a:pt x="26" y="231"/>
                  </a:cubicBezTo>
                  <a:cubicBezTo>
                    <a:pt x="52" y="150"/>
                    <a:pt x="139" y="32"/>
                    <a:pt x="225" y="16"/>
                  </a:cubicBezTo>
                  <a:cubicBezTo>
                    <a:pt x="311" y="0"/>
                    <a:pt x="485" y="76"/>
                    <a:pt x="545" y="136"/>
                  </a:cubicBezTo>
                  <a:cubicBezTo>
                    <a:pt x="605" y="196"/>
                    <a:pt x="595" y="308"/>
                    <a:pt x="585" y="376"/>
                  </a:cubicBezTo>
                  <a:close/>
                </a:path>
              </a:pathLst>
            </a:custGeom>
            <a:gr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25" name="Stačiakampis 224"/>
          <p:cNvSpPr/>
          <p:nvPr/>
        </p:nvSpPr>
        <p:spPr>
          <a:xfrm>
            <a:off x="4367809" y="425062"/>
            <a:ext cx="2160239" cy="750975"/>
          </a:xfrm>
          <a:prstGeom prst="rect">
            <a:avLst/>
          </a:prstGeom>
          <a:solidFill>
            <a:srgbClr val="00B0F0"/>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14.00 – saldus pietų miegelis</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26" name="Stačiakampis 225"/>
          <p:cNvSpPr/>
          <p:nvPr/>
        </p:nvSpPr>
        <p:spPr>
          <a:xfrm>
            <a:off x="6168008" y="1249345"/>
            <a:ext cx="2328976"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16.00 – kūrybinės dirbtuvės namuose</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27" name="Rodyklė aukštyn 226"/>
          <p:cNvSpPr/>
          <p:nvPr/>
        </p:nvSpPr>
        <p:spPr>
          <a:xfrm>
            <a:off x="5161338" y="1219918"/>
            <a:ext cx="574622" cy="1686944"/>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Rodyklė aukštyn 227"/>
          <p:cNvSpPr/>
          <p:nvPr/>
        </p:nvSpPr>
        <p:spPr>
          <a:xfrm>
            <a:off x="6961538" y="2011537"/>
            <a:ext cx="574622" cy="900000"/>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Stačiakampis 230"/>
          <p:cNvSpPr/>
          <p:nvPr/>
        </p:nvSpPr>
        <p:spPr>
          <a:xfrm>
            <a:off x="8328248" y="518207"/>
            <a:ext cx="2160239" cy="750975"/>
          </a:xfrm>
          <a:prstGeom prst="rect">
            <a:avLst/>
          </a:prstGeom>
          <a:solidFill>
            <a:srgbClr val="00B0F0"/>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19.00  - šeimos laikas kartu</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32" name="Stačiakampis 231"/>
          <p:cNvSpPr/>
          <p:nvPr/>
        </p:nvSpPr>
        <p:spPr>
          <a:xfrm>
            <a:off x="10284296" y="1277483"/>
            <a:ext cx="1907704"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21.00 – sakau ,,Labanakt“</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33" name="Rodyklė aukštyn 232"/>
          <p:cNvSpPr/>
          <p:nvPr/>
        </p:nvSpPr>
        <p:spPr>
          <a:xfrm>
            <a:off x="9120336" y="1253949"/>
            <a:ext cx="574622" cy="1686944"/>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Rodyklė aukštyn 233"/>
          <p:cNvSpPr/>
          <p:nvPr/>
        </p:nvSpPr>
        <p:spPr>
          <a:xfrm>
            <a:off x="11024840" y="2006004"/>
            <a:ext cx="574622" cy="900000"/>
          </a:xfrm>
          <a:prstGeom prst="up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Stačiakampis 244"/>
          <p:cNvSpPr/>
          <p:nvPr/>
        </p:nvSpPr>
        <p:spPr>
          <a:xfrm>
            <a:off x="4007768" y="5661248"/>
            <a:ext cx="1377012" cy="750975"/>
          </a:xfrm>
          <a:prstGeom prst="rect">
            <a:avLst/>
          </a:prstGeom>
          <a:solidFill>
            <a:srgbClr val="99FF33"/>
          </a:solidFill>
        </p:spPr>
        <p:txBody>
          <a:bodyPr wrap="square">
            <a:spAutoFit/>
          </a:bodyPr>
          <a:lstStyle/>
          <a:p>
            <a:pPr algn="ctr">
              <a:lnSpc>
                <a:spcPct val="107000"/>
              </a:lnSpc>
              <a:spcAft>
                <a:spcPts val="800"/>
              </a:spcAft>
            </a:pPr>
            <a:r>
              <a:rPr lang="en-US" sz="2000" dirty="0" smtClean="0">
                <a:latin typeface="Calibri" panose="020F0502020204030204" pitchFamily="34" charset="0"/>
                <a:ea typeface="Calibri" panose="020F0502020204030204" pitchFamily="34" charset="0"/>
                <a:cs typeface="Calibri" panose="020F0502020204030204" pitchFamily="34" charset="0"/>
              </a:rPr>
              <a:t>13</a:t>
            </a:r>
            <a:r>
              <a:rPr lang="lt-LT" sz="2000" dirty="0" smtClean="0">
                <a:latin typeface="Calibri" panose="020F0502020204030204" pitchFamily="34" charset="0"/>
                <a:ea typeface="Calibri" panose="020F0502020204030204" pitchFamily="34" charset="0"/>
                <a:cs typeface="Calibri" panose="020F0502020204030204" pitchFamily="34" charset="0"/>
              </a:rPr>
              <a:t>.00 </a:t>
            </a:r>
            <a:r>
              <a:rPr lang="lt-LT" sz="2000" dirty="0">
                <a:latin typeface="Calibri" panose="020F0502020204030204" pitchFamily="34" charset="0"/>
                <a:ea typeface="Calibri" panose="020F0502020204030204" pitchFamily="34" charset="0"/>
                <a:cs typeface="Calibri" panose="020F0502020204030204" pitchFamily="34" charset="0"/>
              </a:rPr>
              <a:t>– </a:t>
            </a:r>
            <a:r>
              <a:rPr lang="en-US" sz="2000" dirty="0" err="1" smtClean="0">
                <a:latin typeface="Calibri" panose="020F0502020204030204" pitchFamily="34" charset="0"/>
                <a:ea typeface="Calibri" panose="020F0502020204030204" pitchFamily="34" charset="0"/>
                <a:cs typeface="Calibri" panose="020F0502020204030204" pitchFamily="34" charset="0"/>
              </a:rPr>
              <a:t>pietauju</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46" name="Rodyklė žemyn 245"/>
          <p:cNvSpPr/>
          <p:nvPr/>
        </p:nvSpPr>
        <p:spPr>
          <a:xfrm>
            <a:off x="6240016" y="3892519"/>
            <a:ext cx="648072" cy="900000"/>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Stačiakampis 246"/>
          <p:cNvSpPr/>
          <p:nvPr/>
        </p:nvSpPr>
        <p:spPr>
          <a:xfrm>
            <a:off x="5750687" y="4828667"/>
            <a:ext cx="1569449" cy="750975"/>
          </a:xfrm>
          <a:prstGeom prst="rect">
            <a:avLst/>
          </a:prstGeom>
          <a:solidFill>
            <a:srgbClr val="00B0F0"/>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15.30 – užkandžiauju</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48" name="Rodyklė žemyn 247"/>
          <p:cNvSpPr/>
          <p:nvPr/>
        </p:nvSpPr>
        <p:spPr>
          <a:xfrm>
            <a:off x="4367808" y="3958216"/>
            <a:ext cx="648072" cy="1673765"/>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Stačiakampis 248"/>
          <p:cNvSpPr/>
          <p:nvPr/>
        </p:nvSpPr>
        <p:spPr>
          <a:xfrm>
            <a:off x="7410451" y="5866852"/>
            <a:ext cx="1997918" cy="750975"/>
          </a:xfrm>
          <a:prstGeom prst="rect">
            <a:avLst/>
          </a:prstGeom>
          <a:solidFill>
            <a:srgbClr val="99FF33"/>
          </a:solidFill>
        </p:spPr>
        <p:txBody>
          <a:bodyPr wrap="square">
            <a:spAutoFit/>
          </a:bodyPr>
          <a:lstStyle/>
          <a:p>
            <a:pPr algn="ctr">
              <a:lnSpc>
                <a:spcPct val="107000"/>
              </a:lnSpc>
              <a:spcAft>
                <a:spcPts val="800"/>
              </a:spcAft>
            </a:pPr>
            <a:r>
              <a:rPr lang="lt-LT" sz="2000" dirty="0">
                <a:latin typeface="Calibri" panose="020F0502020204030204" pitchFamily="34" charset="0"/>
                <a:ea typeface="Calibri" panose="020F0502020204030204" pitchFamily="34" charset="0"/>
                <a:cs typeface="Calibri" panose="020F0502020204030204" pitchFamily="34" charset="0"/>
              </a:rPr>
              <a:t>18.00 – vakarienės metas</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50" name="Rodyklė žemyn 249"/>
          <p:cNvSpPr/>
          <p:nvPr/>
        </p:nvSpPr>
        <p:spPr>
          <a:xfrm>
            <a:off x="10204210" y="3913030"/>
            <a:ext cx="648072" cy="900000"/>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Stačiakampis 250"/>
          <p:cNvSpPr/>
          <p:nvPr/>
        </p:nvSpPr>
        <p:spPr>
          <a:xfrm>
            <a:off x="9047259" y="4792519"/>
            <a:ext cx="2923367" cy="750975"/>
          </a:xfrm>
          <a:prstGeom prst="rect">
            <a:avLst/>
          </a:prstGeom>
          <a:solidFill>
            <a:srgbClr val="00B0F0"/>
          </a:solidFill>
        </p:spPr>
        <p:txBody>
          <a:bodyPr wrap="square">
            <a:spAutoFit/>
          </a:bodyPr>
          <a:lstStyle/>
          <a:p>
            <a:pPr algn="ctr">
              <a:lnSpc>
                <a:spcPct val="107000"/>
              </a:lnSpc>
              <a:spcAft>
                <a:spcPts val="800"/>
              </a:spcAft>
            </a:pPr>
            <a:r>
              <a:rPr lang="lt-LT" sz="2000" dirty="0" smtClean="0">
                <a:latin typeface="Calibri" panose="020F0502020204030204" pitchFamily="34" charset="0"/>
                <a:ea typeface="Calibri" panose="020F0502020204030204" pitchFamily="34" charset="0"/>
                <a:cs typeface="Calibri" panose="020F0502020204030204" pitchFamily="34" charset="0"/>
              </a:rPr>
              <a:t>20.00 </a:t>
            </a:r>
            <a:r>
              <a:rPr lang="lt-LT" sz="2000" dirty="0">
                <a:latin typeface="Calibri" panose="020F0502020204030204" pitchFamily="34" charset="0"/>
                <a:ea typeface="Calibri" panose="020F0502020204030204" pitchFamily="34" charset="0"/>
                <a:cs typeface="Calibri" panose="020F0502020204030204" pitchFamily="34" charset="0"/>
              </a:rPr>
              <a:t>– vakaro ritualai arba pasiruošimas miegui</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52" name="Rodyklė žemyn 251"/>
          <p:cNvSpPr/>
          <p:nvPr/>
        </p:nvSpPr>
        <p:spPr>
          <a:xfrm>
            <a:off x="8112224" y="3958216"/>
            <a:ext cx="648072" cy="1908636"/>
          </a:xfrm>
          <a:prstGeom prst="downArrow">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tačiakampis 13"/>
          <p:cNvSpPr/>
          <p:nvPr/>
        </p:nvSpPr>
        <p:spPr>
          <a:xfrm>
            <a:off x="67069" y="7748958"/>
            <a:ext cx="4256038"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4000" b="1" dirty="0">
                <a:ln>
                  <a:solidFill>
                    <a:schemeClr val="tx1"/>
                  </a:solidFill>
                </a:ln>
                <a:noFill/>
              </a:rPr>
              <a:t>RYTO LAIKAS</a:t>
            </a:r>
            <a:endParaRPr lang="en-US" sz="4000" b="1" dirty="0">
              <a:ln>
                <a:solidFill>
                  <a:schemeClr val="tx1"/>
                </a:solidFill>
              </a:ln>
              <a:noFill/>
            </a:endParaRPr>
          </a:p>
        </p:txBody>
      </p:sp>
      <p:sp>
        <p:nvSpPr>
          <p:cNvPr id="257" name="Stačiakampis 256"/>
          <p:cNvSpPr/>
          <p:nvPr/>
        </p:nvSpPr>
        <p:spPr>
          <a:xfrm>
            <a:off x="4030516" y="7764696"/>
            <a:ext cx="4256038"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4000" b="1" dirty="0" smtClean="0">
                <a:ln>
                  <a:solidFill>
                    <a:schemeClr val="tx1"/>
                  </a:solidFill>
                </a:ln>
                <a:noFill/>
              </a:rPr>
              <a:t>PIETŲ LAIKAS</a:t>
            </a:r>
            <a:endParaRPr lang="en-US" sz="4000" b="1" dirty="0">
              <a:ln>
                <a:solidFill>
                  <a:schemeClr val="tx1"/>
                </a:solidFill>
              </a:ln>
              <a:noFill/>
            </a:endParaRPr>
          </a:p>
        </p:txBody>
      </p:sp>
      <p:sp>
        <p:nvSpPr>
          <p:cNvPr id="258" name="Stačiakampis 257"/>
          <p:cNvSpPr/>
          <p:nvPr/>
        </p:nvSpPr>
        <p:spPr>
          <a:xfrm>
            <a:off x="8049534" y="7776342"/>
            <a:ext cx="4256038"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t-LT" sz="4000" b="1" dirty="0" smtClean="0">
                <a:ln>
                  <a:solidFill>
                    <a:schemeClr val="tx1"/>
                  </a:solidFill>
                </a:ln>
                <a:noFill/>
              </a:rPr>
              <a:t>VAKARO LAIKAS</a:t>
            </a:r>
            <a:endParaRPr lang="en-US" sz="4000" b="1" dirty="0">
              <a:ln>
                <a:solidFill>
                  <a:schemeClr val="tx1"/>
                </a:solidFill>
              </a:ln>
              <a:noFill/>
            </a:endParaRPr>
          </a:p>
        </p:txBody>
      </p:sp>
      <p:grpSp>
        <p:nvGrpSpPr>
          <p:cNvPr id="16" name="Grupė 15"/>
          <p:cNvGrpSpPr/>
          <p:nvPr/>
        </p:nvGrpSpPr>
        <p:grpSpPr>
          <a:xfrm>
            <a:off x="-25202" y="-2049"/>
            <a:ext cx="1085648" cy="1063788"/>
            <a:chOff x="-164047" y="-116685"/>
            <a:chExt cx="1315885" cy="1350146"/>
          </a:xfrm>
        </p:grpSpPr>
        <p:sp>
          <p:nvSpPr>
            <p:cNvPr id="3" name="Saulė 2"/>
            <p:cNvSpPr/>
            <p:nvPr/>
          </p:nvSpPr>
          <p:spPr>
            <a:xfrm>
              <a:off x="-164047" y="-116685"/>
              <a:ext cx="1315885" cy="1350146"/>
            </a:xfrm>
            <a:prstGeom prst="sun">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inksmas veidelis 4"/>
            <p:cNvSpPr/>
            <p:nvPr/>
          </p:nvSpPr>
          <p:spPr>
            <a:xfrm>
              <a:off x="160898" y="229047"/>
              <a:ext cx="662906" cy="666302"/>
            </a:xfrm>
            <a:prstGeom prst="smileyFac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Mėnulis 16"/>
          <p:cNvSpPr/>
          <p:nvPr/>
        </p:nvSpPr>
        <p:spPr>
          <a:xfrm>
            <a:off x="11110772" y="61917"/>
            <a:ext cx="529870" cy="1041730"/>
          </a:xfrm>
          <a:prstGeom prst="moon">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 kampų žvaigždė 17"/>
          <p:cNvSpPr/>
          <p:nvPr/>
        </p:nvSpPr>
        <p:spPr>
          <a:xfrm>
            <a:off x="11789685" y="118160"/>
            <a:ext cx="288032" cy="262478"/>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5 kampų žvaigždė 258"/>
          <p:cNvSpPr/>
          <p:nvPr/>
        </p:nvSpPr>
        <p:spPr>
          <a:xfrm>
            <a:off x="11541532" y="347825"/>
            <a:ext cx="288032" cy="262478"/>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260" name="5 kampų žvaigždė 259"/>
          <p:cNvSpPr/>
          <p:nvPr/>
        </p:nvSpPr>
        <p:spPr>
          <a:xfrm>
            <a:off x="11789685" y="560030"/>
            <a:ext cx="288032" cy="262478"/>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fade">
                                      <p:cBhvr>
                                        <p:cTn id="7" dur="750"/>
                                        <p:tgtEl>
                                          <p:spTgt spid="25602"/>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250"/>
                            </p:stCondLst>
                            <p:childTnLst>
                              <p:par>
                                <p:cTn id="13" presetID="2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750"/>
                            </p:stCondLst>
                            <p:childTnLst>
                              <p:par>
                                <p:cTn id="17" presetID="10"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750"/>
                                        <p:tgtEl>
                                          <p:spTgt spid="34"/>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ipe(up)">
                                      <p:cBhvr>
                                        <p:cTn id="23" dur="500"/>
                                        <p:tgtEl>
                                          <p:spTgt spid="54"/>
                                        </p:tgtEl>
                                      </p:cBhvr>
                                    </p:animEffect>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750"/>
                                        <p:tgtEl>
                                          <p:spTgt spid="57"/>
                                        </p:tgtEl>
                                      </p:cBhvr>
                                    </p:animEffect>
                                  </p:childTnLst>
                                </p:cTn>
                              </p:par>
                            </p:childTnLst>
                          </p:cTn>
                        </p:par>
                        <p:par>
                          <p:cTn id="32" fill="hold">
                            <p:stCondLst>
                              <p:cond delay="4250"/>
                            </p:stCondLst>
                            <p:childTnLst>
                              <p:par>
                                <p:cTn id="33" presetID="10" presetClass="entr" presetSubtype="0" fill="hold"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750"/>
                                        <p:tgtEl>
                                          <p:spTgt spid="64"/>
                                        </p:tgtEl>
                                      </p:cBhvr>
                                    </p:animEffect>
                                  </p:childTnLst>
                                </p:cTn>
                              </p:par>
                            </p:childTnLst>
                          </p:cTn>
                        </p:par>
                        <p:par>
                          <p:cTn id="36" fill="hold">
                            <p:stCondLst>
                              <p:cond delay="5000"/>
                            </p:stCondLst>
                            <p:childTnLst>
                              <p:par>
                                <p:cTn id="37" presetID="10" presetClass="entr" presetSubtype="0" fill="hold" nodeType="after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fade">
                                      <p:cBhvr>
                                        <p:cTn id="39" dur="750"/>
                                        <p:tgtEl>
                                          <p:spTgt spid="71"/>
                                        </p:tgtEl>
                                      </p:cBhvr>
                                    </p:animEffect>
                                  </p:childTnLst>
                                </p:cTn>
                              </p:par>
                            </p:childTnLst>
                          </p:cTn>
                        </p:par>
                        <p:par>
                          <p:cTn id="40" fill="hold">
                            <p:stCondLst>
                              <p:cond delay="5750"/>
                            </p:stCondLst>
                            <p:childTnLst>
                              <p:par>
                                <p:cTn id="41" presetID="22" presetClass="entr" presetSubtype="4" fill="hold" grpId="0"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wipe(down)">
                                      <p:cBhvr>
                                        <p:cTn id="43" dur="500"/>
                                        <p:tgtEl>
                                          <p:spTgt spid="53"/>
                                        </p:tgtEl>
                                      </p:cBhvr>
                                    </p:animEffect>
                                  </p:childTnLst>
                                </p:cTn>
                              </p:par>
                            </p:childTnLst>
                          </p:cTn>
                        </p:par>
                        <p:par>
                          <p:cTn id="44" fill="hold">
                            <p:stCondLst>
                              <p:cond delay="6250"/>
                            </p:stCondLst>
                            <p:childTnLst>
                              <p:par>
                                <p:cTn id="45" presetID="2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par>
                          <p:cTn id="48" fill="hold">
                            <p:stCondLst>
                              <p:cond delay="6750"/>
                            </p:stCondLst>
                            <p:childTnLst>
                              <p:par>
                                <p:cTn id="49" presetID="10" presetClass="entr" presetSubtype="0" fill="hold" nodeType="afterEffect">
                                  <p:stCondLst>
                                    <p:cond delay="0"/>
                                  </p:stCondLst>
                                  <p:childTnLst>
                                    <p:set>
                                      <p:cBhvr>
                                        <p:cTn id="50" dur="1" fill="hold">
                                          <p:stCondLst>
                                            <p:cond delay="0"/>
                                          </p:stCondLst>
                                        </p:cTn>
                                        <p:tgtEl>
                                          <p:spTgt spid="78"/>
                                        </p:tgtEl>
                                        <p:attrNameLst>
                                          <p:attrName>style.visibility</p:attrName>
                                        </p:attrNameLst>
                                      </p:cBhvr>
                                      <p:to>
                                        <p:strVal val="visible"/>
                                      </p:to>
                                    </p:set>
                                    <p:animEffect transition="in" filter="fade">
                                      <p:cBhvr>
                                        <p:cTn id="51" dur="750"/>
                                        <p:tgtEl>
                                          <p:spTgt spid="78"/>
                                        </p:tgtEl>
                                      </p:cBhvr>
                                    </p:animEffect>
                                  </p:childTnLst>
                                </p:cTn>
                              </p:par>
                            </p:childTnLst>
                          </p:cTn>
                        </p:par>
                        <p:par>
                          <p:cTn id="52" fill="hold">
                            <p:stCondLst>
                              <p:cond delay="7500"/>
                            </p:stCondLst>
                            <p:childTnLst>
                              <p:par>
                                <p:cTn id="53" presetID="22" presetClass="entr" presetSubtype="1"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up)">
                                      <p:cBhvr>
                                        <p:cTn id="55" dur="500"/>
                                        <p:tgtEl>
                                          <p:spTgt spid="10"/>
                                        </p:tgtEl>
                                      </p:cBhvr>
                                    </p:animEffect>
                                  </p:childTnLst>
                                </p:cTn>
                              </p:par>
                            </p:childTnLst>
                          </p:cTn>
                        </p:par>
                        <p:par>
                          <p:cTn id="56" fill="hold">
                            <p:stCondLst>
                              <p:cond delay="8000"/>
                            </p:stCondLst>
                            <p:childTnLst>
                              <p:par>
                                <p:cTn id="57" presetID="22" presetClass="entr" presetSubtype="1"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up)">
                                      <p:cBhvr>
                                        <p:cTn id="59" dur="500"/>
                                        <p:tgtEl>
                                          <p:spTgt spid="12"/>
                                        </p:tgtEl>
                                      </p:cBhvr>
                                    </p:animEffect>
                                  </p:childTnLst>
                                </p:cTn>
                              </p:par>
                            </p:childTnLst>
                          </p:cTn>
                        </p:par>
                        <p:par>
                          <p:cTn id="60" fill="hold">
                            <p:stCondLst>
                              <p:cond delay="8500"/>
                            </p:stCondLst>
                            <p:childTnLst>
                              <p:par>
                                <p:cTn id="61" presetID="10" presetClass="entr" presetSubtype="0" fill="hold"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750"/>
                                        <p:tgtEl>
                                          <p:spTgt spid="85"/>
                                        </p:tgtEl>
                                      </p:cBhvr>
                                    </p:animEffect>
                                  </p:childTnLst>
                                </p:cTn>
                              </p:par>
                            </p:childTnLst>
                          </p:cTn>
                        </p:par>
                        <p:par>
                          <p:cTn id="64" fill="hold">
                            <p:stCondLst>
                              <p:cond delay="9250"/>
                            </p:stCondLst>
                            <p:childTnLst>
                              <p:par>
                                <p:cTn id="65" presetID="22" presetClass="entr" presetSubtype="4"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down)">
                                      <p:cBhvr>
                                        <p:cTn id="67" dur="500"/>
                                        <p:tgtEl>
                                          <p:spTgt spid="55"/>
                                        </p:tgtEl>
                                      </p:cBhvr>
                                    </p:animEffect>
                                  </p:childTnLst>
                                </p:cTn>
                              </p:par>
                            </p:childTnLst>
                          </p:cTn>
                        </p:par>
                        <p:par>
                          <p:cTn id="68" fill="hold">
                            <p:stCondLst>
                              <p:cond delay="9750"/>
                            </p:stCondLst>
                            <p:childTnLst>
                              <p:par>
                                <p:cTn id="69" presetID="22" presetClass="entr" presetSubtype="4"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10250"/>
                            </p:stCondLst>
                            <p:childTnLst>
                              <p:par>
                                <p:cTn id="73" presetID="10" presetClass="entr" presetSubtype="0" fill="hold" nodeType="after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fade">
                                      <p:cBhvr>
                                        <p:cTn id="75" dur="750"/>
                                        <p:tgtEl>
                                          <p:spTgt spid="92"/>
                                        </p:tgtEl>
                                      </p:cBhvr>
                                    </p:animEffect>
                                  </p:childTnLst>
                                </p:cTn>
                              </p:par>
                            </p:childTnLst>
                          </p:cTn>
                        </p:par>
                        <p:par>
                          <p:cTn id="76" fill="hold">
                            <p:stCondLst>
                              <p:cond delay="11000"/>
                            </p:stCondLst>
                            <p:childTnLst>
                              <p:par>
                                <p:cTn id="77" presetID="10" presetClass="entr" presetSubtype="0" fill="hold" nodeType="after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750"/>
                                        <p:tgtEl>
                                          <p:spTgt spid="106"/>
                                        </p:tgtEl>
                                      </p:cBhvr>
                                    </p:animEffect>
                                  </p:childTnLst>
                                </p:cTn>
                              </p:par>
                            </p:childTnLst>
                          </p:cTn>
                        </p:par>
                        <p:par>
                          <p:cTn id="80" fill="hold">
                            <p:stCondLst>
                              <p:cond delay="11750"/>
                            </p:stCondLst>
                            <p:childTnLst>
                              <p:par>
                                <p:cTn id="81" presetID="10" presetClass="entr" presetSubtype="0" fill="hold" nodeType="afterEffect">
                                  <p:stCondLst>
                                    <p:cond delay="0"/>
                                  </p:stCondLst>
                                  <p:childTnLst>
                                    <p:set>
                                      <p:cBhvr>
                                        <p:cTn id="82" dur="1" fill="hold">
                                          <p:stCondLst>
                                            <p:cond delay="0"/>
                                          </p:stCondLst>
                                        </p:cTn>
                                        <p:tgtEl>
                                          <p:spTgt spid="120"/>
                                        </p:tgtEl>
                                        <p:attrNameLst>
                                          <p:attrName>style.visibility</p:attrName>
                                        </p:attrNameLst>
                                      </p:cBhvr>
                                      <p:to>
                                        <p:strVal val="visible"/>
                                      </p:to>
                                    </p:set>
                                    <p:animEffect transition="in" filter="fade">
                                      <p:cBhvr>
                                        <p:cTn id="83" dur="750"/>
                                        <p:tgtEl>
                                          <p:spTgt spid="120"/>
                                        </p:tgtEl>
                                      </p:cBhvr>
                                    </p:animEffect>
                                  </p:childTnLst>
                                </p:cTn>
                              </p:par>
                            </p:childTnLst>
                          </p:cTn>
                        </p:par>
                        <p:par>
                          <p:cTn id="84" fill="hold">
                            <p:stCondLst>
                              <p:cond delay="12500"/>
                            </p:stCondLst>
                            <p:childTnLst>
                              <p:par>
                                <p:cTn id="85" presetID="22" presetClass="entr" presetSubtype="1" fill="hold" grpId="0" nodeType="afterEffect">
                                  <p:stCondLst>
                                    <p:cond delay="0"/>
                                  </p:stCondLst>
                                  <p:childTnLst>
                                    <p:set>
                                      <p:cBhvr>
                                        <p:cTn id="86" dur="1" fill="hold">
                                          <p:stCondLst>
                                            <p:cond delay="0"/>
                                          </p:stCondLst>
                                        </p:cTn>
                                        <p:tgtEl>
                                          <p:spTgt spid="248"/>
                                        </p:tgtEl>
                                        <p:attrNameLst>
                                          <p:attrName>style.visibility</p:attrName>
                                        </p:attrNameLst>
                                      </p:cBhvr>
                                      <p:to>
                                        <p:strVal val="visible"/>
                                      </p:to>
                                    </p:set>
                                    <p:animEffect transition="in" filter="wipe(up)">
                                      <p:cBhvr>
                                        <p:cTn id="87" dur="500"/>
                                        <p:tgtEl>
                                          <p:spTgt spid="248"/>
                                        </p:tgtEl>
                                      </p:cBhvr>
                                    </p:animEffect>
                                  </p:childTnLst>
                                </p:cTn>
                              </p:par>
                            </p:childTnLst>
                          </p:cTn>
                        </p:par>
                        <p:par>
                          <p:cTn id="88" fill="hold">
                            <p:stCondLst>
                              <p:cond delay="13000"/>
                            </p:stCondLst>
                            <p:childTnLst>
                              <p:par>
                                <p:cTn id="89" presetID="22" presetClass="entr" presetSubtype="1" fill="hold" grpId="0" nodeType="afterEffect">
                                  <p:stCondLst>
                                    <p:cond delay="0"/>
                                  </p:stCondLst>
                                  <p:childTnLst>
                                    <p:set>
                                      <p:cBhvr>
                                        <p:cTn id="90" dur="1" fill="hold">
                                          <p:stCondLst>
                                            <p:cond delay="0"/>
                                          </p:stCondLst>
                                        </p:cTn>
                                        <p:tgtEl>
                                          <p:spTgt spid="245"/>
                                        </p:tgtEl>
                                        <p:attrNameLst>
                                          <p:attrName>style.visibility</p:attrName>
                                        </p:attrNameLst>
                                      </p:cBhvr>
                                      <p:to>
                                        <p:strVal val="visible"/>
                                      </p:to>
                                    </p:set>
                                    <p:animEffect transition="in" filter="wipe(up)">
                                      <p:cBhvr>
                                        <p:cTn id="91" dur="500"/>
                                        <p:tgtEl>
                                          <p:spTgt spid="245"/>
                                        </p:tgtEl>
                                      </p:cBhvr>
                                    </p:animEffect>
                                  </p:childTnLst>
                                </p:cTn>
                              </p:par>
                            </p:childTnLst>
                          </p:cTn>
                        </p:par>
                        <p:par>
                          <p:cTn id="92" fill="hold">
                            <p:stCondLst>
                              <p:cond delay="13500"/>
                            </p:stCondLst>
                            <p:childTnLst>
                              <p:par>
                                <p:cTn id="93" presetID="10" presetClass="entr" presetSubtype="0" fill="hold" nodeType="afterEffect">
                                  <p:stCondLst>
                                    <p:cond delay="0"/>
                                  </p:stCondLst>
                                  <p:childTnLst>
                                    <p:set>
                                      <p:cBhvr>
                                        <p:cTn id="94" dur="1" fill="hold">
                                          <p:stCondLst>
                                            <p:cond delay="0"/>
                                          </p:stCondLst>
                                        </p:cTn>
                                        <p:tgtEl>
                                          <p:spTgt spid="127"/>
                                        </p:tgtEl>
                                        <p:attrNameLst>
                                          <p:attrName>style.visibility</p:attrName>
                                        </p:attrNameLst>
                                      </p:cBhvr>
                                      <p:to>
                                        <p:strVal val="visible"/>
                                      </p:to>
                                    </p:set>
                                    <p:animEffect transition="in" filter="fade">
                                      <p:cBhvr>
                                        <p:cTn id="95" dur="750"/>
                                        <p:tgtEl>
                                          <p:spTgt spid="127"/>
                                        </p:tgtEl>
                                      </p:cBhvr>
                                    </p:animEffect>
                                  </p:childTnLst>
                                </p:cTn>
                              </p:par>
                            </p:childTnLst>
                          </p:cTn>
                        </p:par>
                        <p:par>
                          <p:cTn id="96" fill="hold">
                            <p:stCondLst>
                              <p:cond delay="14250"/>
                            </p:stCondLst>
                            <p:childTnLst>
                              <p:par>
                                <p:cTn id="97" presetID="22" presetClass="entr" presetSubtype="4" fill="hold" grpId="0" nodeType="afterEffect">
                                  <p:stCondLst>
                                    <p:cond delay="0"/>
                                  </p:stCondLst>
                                  <p:childTnLst>
                                    <p:set>
                                      <p:cBhvr>
                                        <p:cTn id="98" dur="1" fill="hold">
                                          <p:stCondLst>
                                            <p:cond delay="0"/>
                                          </p:stCondLst>
                                        </p:cTn>
                                        <p:tgtEl>
                                          <p:spTgt spid="227"/>
                                        </p:tgtEl>
                                        <p:attrNameLst>
                                          <p:attrName>style.visibility</p:attrName>
                                        </p:attrNameLst>
                                      </p:cBhvr>
                                      <p:to>
                                        <p:strVal val="visible"/>
                                      </p:to>
                                    </p:set>
                                    <p:animEffect transition="in" filter="wipe(down)">
                                      <p:cBhvr>
                                        <p:cTn id="99" dur="500"/>
                                        <p:tgtEl>
                                          <p:spTgt spid="227"/>
                                        </p:tgtEl>
                                      </p:cBhvr>
                                    </p:animEffect>
                                  </p:childTnLst>
                                </p:cTn>
                              </p:par>
                            </p:childTnLst>
                          </p:cTn>
                        </p:par>
                        <p:par>
                          <p:cTn id="100" fill="hold">
                            <p:stCondLst>
                              <p:cond delay="14750"/>
                            </p:stCondLst>
                            <p:childTnLst>
                              <p:par>
                                <p:cTn id="101" presetID="22" presetClass="entr" presetSubtype="4" fill="hold" grpId="0" nodeType="afterEffect">
                                  <p:stCondLst>
                                    <p:cond delay="0"/>
                                  </p:stCondLst>
                                  <p:childTnLst>
                                    <p:set>
                                      <p:cBhvr>
                                        <p:cTn id="102" dur="1" fill="hold">
                                          <p:stCondLst>
                                            <p:cond delay="0"/>
                                          </p:stCondLst>
                                        </p:cTn>
                                        <p:tgtEl>
                                          <p:spTgt spid="225"/>
                                        </p:tgtEl>
                                        <p:attrNameLst>
                                          <p:attrName>style.visibility</p:attrName>
                                        </p:attrNameLst>
                                      </p:cBhvr>
                                      <p:to>
                                        <p:strVal val="visible"/>
                                      </p:to>
                                    </p:set>
                                    <p:animEffect transition="in" filter="wipe(down)">
                                      <p:cBhvr>
                                        <p:cTn id="103" dur="500"/>
                                        <p:tgtEl>
                                          <p:spTgt spid="225"/>
                                        </p:tgtEl>
                                      </p:cBhvr>
                                    </p:animEffect>
                                  </p:childTnLst>
                                </p:cTn>
                              </p:par>
                            </p:childTnLst>
                          </p:cTn>
                        </p:par>
                        <p:par>
                          <p:cTn id="104" fill="hold">
                            <p:stCondLst>
                              <p:cond delay="15250"/>
                            </p:stCondLst>
                            <p:childTnLst>
                              <p:par>
                                <p:cTn id="105" presetID="10" presetClass="entr" presetSubtype="0" fill="hold" nodeType="afterEffect">
                                  <p:stCondLst>
                                    <p:cond delay="0"/>
                                  </p:stCondLst>
                                  <p:childTnLst>
                                    <p:set>
                                      <p:cBhvr>
                                        <p:cTn id="106" dur="1" fill="hold">
                                          <p:stCondLst>
                                            <p:cond delay="0"/>
                                          </p:stCondLst>
                                        </p:cTn>
                                        <p:tgtEl>
                                          <p:spTgt spid="134"/>
                                        </p:tgtEl>
                                        <p:attrNameLst>
                                          <p:attrName>style.visibility</p:attrName>
                                        </p:attrNameLst>
                                      </p:cBhvr>
                                      <p:to>
                                        <p:strVal val="visible"/>
                                      </p:to>
                                    </p:set>
                                    <p:animEffect transition="in" filter="fade">
                                      <p:cBhvr>
                                        <p:cTn id="107" dur="750"/>
                                        <p:tgtEl>
                                          <p:spTgt spid="134"/>
                                        </p:tgtEl>
                                      </p:cBhvr>
                                    </p:animEffect>
                                  </p:childTnLst>
                                </p:cTn>
                              </p:par>
                            </p:childTnLst>
                          </p:cTn>
                        </p:par>
                        <p:par>
                          <p:cTn id="108" fill="hold">
                            <p:stCondLst>
                              <p:cond delay="16000"/>
                            </p:stCondLst>
                            <p:childTnLst>
                              <p:par>
                                <p:cTn id="109" presetID="10" presetClass="entr" presetSubtype="0" fill="hold" nodeType="afterEffect">
                                  <p:stCondLst>
                                    <p:cond delay="0"/>
                                  </p:stCondLst>
                                  <p:childTnLst>
                                    <p:set>
                                      <p:cBhvr>
                                        <p:cTn id="110" dur="1" fill="hold">
                                          <p:stCondLst>
                                            <p:cond delay="0"/>
                                          </p:stCondLst>
                                        </p:cTn>
                                        <p:tgtEl>
                                          <p:spTgt spid="141"/>
                                        </p:tgtEl>
                                        <p:attrNameLst>
                                          <p:attrName>style.visibility</p:attrName>
                                        </p:attrNameLst>
                                      </p:cBhvr>
                                      <p:to>
                                        <p:strVal val="visible"/>
                                      </p:to>
                                    </p:set>
                                    <p:animEffect transition="in" filter="fade">
                                      <p:cBhvr>
                                        <p:cTn id="111" dur="750"/>
                                        <p:tgtEl>
                                          <p:spTgt spid="141"/>
                                        </p:tgtEl>
                                      </p:cBhvr>
                                    </p:animEffect>
                                  </p:childTnLst>
                                </p:cTn>
                              </p:par>
                            </p:childTnLst>
                          </p:cTn>
                        </p:par>
                        <p:par>
                          <p:cTn id="112" fill="hold">
                            <p:stCondLst>
                              <p:cond delay="16750"/>
                            </p:stCondLst>
                            <p:childTnLst>
                              <p:par>
                                <p:cTn id="113" presetID="10" presetClass="entr" presetSubtype="0" fill="hold" nodeType="afterEffect">
                                  <p:stCondLst>
                                    <p:cond delay="0"/>
                                  </p:stCondLst>
                                  <p:childTnLst>
                                    <p:set>
                                      <p:cBhvr>
                                        <p:cTn id="114" dur="1" fill="hold">
                                          <p:stCondLst>
                                            <p:cond delay="0"/>
                                          </p:stCondLst>
                                        </p:cTn>
                                        <p:tgtEl>
                                          <p:spTgt spid="148"/>
                                        </p:tgtEl>
                                        <p:attrNameLst>
                                          <p:attrName>style.visibility</p:attrName>
                                        </p:attrNameLst>
                                      </p:cBhvr>
                                      <p:to>
                                        <p:strVal val="visible"/>
                                      </p:to>
                                    </p:set>
                                    <p:animEffect transition="in" filter="fade">
                                      <p:cBhvr>
                                        <p:cTn id="115" dur="750"/>
                                        <p:tgtEl>
                                          <p:spTgt spid="148"/>
                                        </p:tgtEl>
                                      </p:cBhvr>
                                    </p:animEffect>
                                  </p:childTnLst>
                                </p:cTn>
                              </p:par>
                            </p:childTnLst>
                          </p:cTn>
                        </p:par>
                        <p:par>
                          <p:cTn id="116" fill="hold">
                            <p:stCondLst>
                              <p:cond delay="17500"/>
                            </p:stCondLst>
                            <p:childTnLst>
                              <p:par>
                                <p:cTn id="117" presetID="22" presetClass="entr" presetSubtype="1" fill="hold" grpId="0" nodeType="afterEffect">
                                  <p:stCondLst>
                                    <p:cond delay="0"/>
                                  </p:stCondLst>
                                  <p:childTnLst>
                                    <p:set>
                                      <p:cBhvr>
                                        <p:cTn id="118" dur="1" fill="hold">
                                          <p:stCondLst>
                                            <p:cond delay="0"/>
                                          </p:stCondLst>
                                        </p:cTn>
                                        <p:tgtEl>
                                          <p:spTgt spid="246"/>
                                        </p:tgtEl>
                                        <p:attrNameLst>
                                          <p:attrName>style.visibility</p:attrName>
                                        </p:attrNameLst>
                                      </p:cBhvr>
                                      <p:to>
                                        <p:strVal val="visible"/>
                                      </p:to>
                                    </p:set>
                                    <p:animEffect transition="in" filter="wipe(up)">
                                      <p:cBhvr>
                                        <p:cTn id="119" dur="500"/>
                                        <p:tgtEl>
                                          <p:spTgt spid="246"/>
                                        </p:tgtEl>
                                      </p:cBhvr>
                                    </p:animEffect>
                                  </p:childTnLst>
                                </p:cTn>
                              </p:par>
                            </p:childTnLst>
                          </p:cTn>
                        </p:par>
                        <p:par>
                          <p:cTn id="120" fill="hold">
                            <p:stCondLst>
                              <p:cond delay="18000"/>
                            </p:stCondLst>
                            <p:childTnLst>
                              <p:par>
                                <p:cTn id="121" presetID="22" presetClass="entr" presetSubtype="1" fill="hold" grpId="0" nodeType="afterEffect">
                                  <p:stCondLst>
                                    <p:cond delay="0"/>
                                  </p:stCondLst>
                                  <p:childTnLst>
                                    <p:set>
                                      <p:cBhvr>
                                        <p:cTn id="122" dur="1" fill="hold">
                                          <p:stCondLst>
                                            <p:cond delay="0"/>
                                          </p:stCondLst>
                                        </p:cTn>
                                        <p:tgtEl>
                                          <p:spTgt spid="247"/>
                                        </p:tgtEl>
                                        <p:attrNameLst>
                                          <p:attrName>style.visibility</p:attrName>
                                        </p:attrNameLst>
                                      </p:cBhvr>
                                      <p:to>
                                        <p:strVal val="visible"/>
                                      </p:to>
                                    </p:set>
                                    <p:animEffect transition="in" filter="wipe(up)">
                                      <p:cBhvr>
                                        <p:cTn id="123" dur="500"/>
                                        <p:tgtEl>
                                          <p:spTgt spid="247"/>
                                        </p:tgtEl>
                                      </p:cBhvr>
                                    </p:animEffect>
                                  </p:childTnLst>
                                </p:cTn>
                              </p:par>
                            </p:childTnLst>
                          </p:cTn>
                        </p:par>
                        <p:par>
                          <p:cTn id="124" fill="hold">
                            <p:stCondLst>
                              <p:cond delay="18500"/>
                            </p:stCondLst>
                            <p:childTnLst>
                              <p:par>
                                <p:cTn id="125" presetID="10" presetClass="entr" presetSubtype="0" fill="hold" nodeType="afterEffect">
                                  <p:stCondLst>
                                    <p:cond delay="0"/>
                                  </p:stCondLst>
                                  <p:childTnLst>
                                    <p:set>
                                      <p:cBhvr>
                                        <p:cTn id="126" dur="1" fill="hold">
                                          <p:stCondLst>
                                            <p:cond delay="0"/>
                                          </p:stCondLst>
                                        </p:cTn>
                                        <p:tgtEl>
                                          <p:spTgt spid="155"/>
                                        </p:tgtEl>
                                        <p:attrNameLst>
                                          <p:attrName>style.visibility</p:attrName>
                                        </p:attrNameLst>
                                      </p:cBhvr>
                                      <p:to>
                                        <p:strVal val="visible"/>
                                      </p:to>
                                    </p:set>
                                    <p:animEffect transition="in" filter="fade">
                                      <p:cBhvr>
                                        <p:cTn id="127" dur="750"/>
                                        <p:tgtEl>
                                          <p:spTgt spid="155"/>
                                        </p:tgtEl>
                                      </p:cBhvr>
                                    </p:animEffect>
                                  </p:childTnLst>
                                </p:cTn>
                              </p:par>
                            </p:childTnLst>
                          </p:cTn>
                        </p:par>
                        <p:par>
                          <p:cTn id="128" fill="hold">
                            <p:stCondLst>
                              <p:cond delay="19250"/>
                            </p:stCondLst>
                            <p:childTnLst>
                              <p:par>
                                <p:cTn id="129" presetID="22" presetClass="entr" presetSubtype="4" fill="hold" grpId="0" nodeType="afterEffect">
                                  <p:stCondLst>
                                    <p:cond delay="0"/>
                                  </p:stCondLst>
                                  <p:childTnLst>
                                    <p:set>
                                      <p:cBhvr>
                                        <p:cTn id="130" dur="1" fill="hold">
                                          <p:stCondLst>
                                            <p:cond delay="0"/>
                                          </p:stCondLst>
                                        </p:cTn>
                                        <p:tgtEl>
                                          <p:spTgt spid="228"/>
                                        </p:tgtEl>
                                        <p:attrNameLst>
                                          <p:attrName>style.visibility</p:attrName>
                                        </p:attrNameLst>
                                      </p:cBhvr>
                                      <p:to>
                                        <p:strVal val="visible"/>
                                      </p:to>
                                    </p:set>
                                    <p:animEffect transition="in" filter="wipe(down)">
                                      <p:cBhvr>
                                        <p:cTn id="131" dur="500"/>
                                        <p:tgtEl>
                                          <p:spTgt spid="228"/>
                                        </p:tgtEl>
                                      </p:cBhvr>
                                    </p:animEffect>
                                  </p:childTnLst>
                                </p:cTn>
                              </p:par>
                            </p:childTnLst>
                          </p:cTn>
                        </p:par>
                        <p:par>
                          <p:cTn id="132" fill="hold">
                            <p:stCondLst>
                              <p:cond delay="19750"/>
                            </p:stCondLst>
                            <p:childTnLst>
                              <p:par>
                                <p:cTn id="133" presetID="22" presetClass="entr" presetSubtype="4" fill="hold" grpId="0" nodeType="afterEffect">
                                  <p:stCondLst>
                                    <p:cond delay="0"/>
                                  </p:stCondLst>
                                  <p:childTnLst>
                                    <p:set>
                                      <p:cBhvr>
                                        <p:cTn id="134" dur="1" fill="hold">
                                          <p:stCondLst>
                                            <p:cond delay="0"/>
                                          </p:stCondLst>
                                        </p:cTn>
                                        <p:tgtEl>
                                          <p:spTgt spid="226"/>
                                        </p:tgtEl>
                                        <p:attrNameLst>
                                          <p:attrName>style.visibility</p:attrName>
                                        </p:attrNameLst>
                                      </p:cBhvr>
                                      <p:to>
                                        <p:strVal val="visible"/>
                                      </p:to>
                                    </p:set>
                                    <p:animEffect transition="in" filter="wipe(down)">
                                      <p:cBhvr>
                                        <p:cTn id="135" dur="500"/>
                                        <p:tgtEl>
                                          <p:spTgt spid="226"/>
                                        </p:tgtEl>
                                      </p:cBhvr>
                                    </p:animEffect>
                                  </p:childTnLst>
                                </p:cTn>
                              </p:par>
                            </p:childTnLst>
                          </p:cTn>
                        </p:par>
                        <p:par>
                          <p:cTn id="136" fill="hold">
                            <p:stCondLst>
                              <p:cond delay="20250"/>
                            </p:stCondLst>
                            <p:childTnLst>
                              <p:par>
                                <p:cTn id="137" presetID="10" presetClass="entr" presetSubtype="0" fill="hold" nodeType="afterEffect">
                                  <p:stCondLst>
                                    <p:cond delay="0"/>
                                  </p:stCondLst>
                                  <p:childTnLst>
                                    <p:set>
                                      <p:cBhvr>
                                        <p:cTn id="138" dur="1" fill="hold">
                                          <p:stCondLst>
                                            <p:cond delay="0"/>
                                          </p:stCondLst>
                                        </p:cTn>
                                        <p:tgtEl>
                                          <p:spTgt spid="162"/>
                                        </p:tgtEl>
                                        <p:attrNameLst>
                                          <p:attrName>style.visibility</p:attrName>
                                        </p:attrNameLst>
                                      </p:cBhvr>
                                      <p:to>
                                        <p:strVal val="visible"/>
                                      </p:to>
                                    </p:set>
                                    <p:animEffect transition="in" filter="fade">
                                      <p:cBhvr>
                                        <p:cTn id="139" dur="750"/>
                                        <p:tgtEl>
                                          <p:spTgt spid="162"/>
                                        </p:tgtEl>
                                      </p:cBhvr>
                                    </p:animEffect>
                                  </p:childTnLst>
                                </p:cTn>
                              </p:par>
                            </p:childTnLst>
                          </p:cTn>
                        </p:par>
                        <p:par>
                          <p:cTn id="140" fill="hold">
                            <p:stCondLst>
                              <p:cond delay="21000"/>
                            </p:stCondLst>
                            <p:childTnLst>
                              <p:par>
                                <p:cTn id="141" presetID="10" presetClass="entr" presetSubtype="0" fill="hold" nodeType="afterEffect">
                                  <p:stCondLst>
                                    <p:cond delay="0"/>
                                  </p:stCondLst>
                                  <p:childTnLst>
                                    <p:set>
                                      <p:cBhvr>
                                        <p:cTn id="142" dur="1" fill="hold">
                                          <p:stCondLst>
                                            <p:cond delay="0"/>
                                          </p:stCondLst>
                                        </p:cTn>
                                        <p:tgtEl>
                                          <p:spTgt spid="169"/>
                                        </p:tgtEl>
                                        <p:attrNameLst>
                                          <p:attrName>style.visibility</p:attrName>
                                        </p:attrNameLst>
                                      </p:cBhvr>
                                      <p:to>
                                        <p:strVal val="visible"/>
                                      </p:to>
                                    </p:set>
                                    <p:animEffect transition="in" filter="fade">
                                      <p:cBhvr>
                                        <p:cTn id="143" dur="750"/>
                                        <p:tgtEl>
                                          <p:spTgt spid="169"/>
                                        </p:tgtEl>
                                      </p:cBhvr>
                                    </p:animEffect>
                                  </p:childTnLst>
                                </p:cTn>
                              </p:par>
                            </p:childTnLst>
                          </p:cTn>
                        </p:par>
                        <p:par>
                          <p:cTn id="144" fill="hold">
                            <p:stCondLst>
                              <p:cond delay="21750"/>
                            </p:stCondLst>
                            <p:childTnLst>
                              <p:par>
                                <p:cTn id="145" presetID="10" presetClass="entr" presetSubtype="0" fill="hold" nodeType="afterEffect">
                                  <p:stCondLst>
                                    <p:cond delay="0"/>
                                  </p:stCondLst>
                                  <p:childTnLst>
                                    <p:set>
                                      <p:cBhvr>
                                        <p:cTn id="146" dur="1" fill="hold">
                                          <p:stCondLst>
                                            <p:cond delay="0"/>
                                          </p:stCondLst>
                                        </p:cTn>
                                        <p:tgtEl>
                                          <p:spTgt spid="176"/>
                                        </p:tgtEl>
                                        <p:attrNameLst>
                                          <p:attrName>style.visibility</p:attrName>
                                        </p:attrNameLst>
                                      </p:cBhvr>
                                      <p:to>
                                        <p:strVal val="visible"/>
                                      </p:to>
                                    </p:set>
                                    <p:animEffect transition="in" filter="fade">
                                      <p:cBhvr>
                                        <p:cTn id="147" dur="750"/>
                                        <p:tgtEl>
                                          <p:spTgt spid="176"/>
                                        </p:tgtEl>
                                      </p:cBhvr>
                                    </p:animEffect>
                                  </p:childTnLst>
                                </p:cTn>
                              </p:par>
                            </p:childTnLst>
                          </p:cTn>
                        </p:par>
                        <p:par>
                          <p:cTn id="148" fill="hold">
                            <p:stCondLst>
                              <p:cond delay="22500"/>
                            </p:stCondLst>
                            <p:childTnLst>
                              <p:par>
                                <p:cTn id="149" presetID="22" presetClass="entr" presetSubtype="1" fill="hold" grpId="0" nodeType="afterEffect">
                                  <p:stCondLst>
                                    <p:cond delay="0"/>
                                  </p:stCondLst>
                                  <p:childTnLst>
                                    <p:set>
                                      <p:cBhvr>
                                        <p:cTn id="150" dur="1" fill="hold">
                                          <p:stCondLst>
                                            <p:cond delay="0"/>
                                          </p:stCondLst>
                                        </p:cTn>
                                        <p:tgtEl>
                                          <p:spTgt spid="252"/>
                                        </p:tgtEl>
                                        <p:attrNameLst>
                                          <p:attrName>style.visibility</p:attrName>
                                        </p:attrNameLst>
                                      </p:cBhvr>
                                      <p:to>
                                        <p:strVal val="visible"/>
                                      </p:to>
                                    </p:set>
                                    <p:animEffect transition="in" filter="wipe(up)">
                                      <p:cBhvr>
                                        <p:cTn id="151" dur="500"/>
                                        <p:tgtEl>
                                          <p:spTgt spid="252"/>
                                        </p:tgtEl>
                                      </p:cBhvr>
                                    </p:animEffect>
                                  </p:childTnLst>
                                </p:cTn>
                              </p:par>
                            </p:childTnLst>
                          </p:cTn>
                        </p:par>
                        <p:par>
                          <p:cTn id="152" fill="hold">
                            <p:stCondLst>
                              <p:cond delay="23000"/>
                            </p:stCondLst>
                            <p:childTnLst>
                              <p:par>
                                <p:cTn id="153" presetID="22" presetClass="entr" presetSubtype="1" fill="hold" grpId="0" nodeType="afterEffect">
                                  <p:stCondLst>
                                    <p:cond delay="0"/>
                                  </p:stCondLst>
                                  <p:childTnLst>
                                    <p:set>
                                      <p:cBhvr>
                                        <p:cTn id="154" dur="1" fill="hold">
                                          <p:stCondLst>
                                            <p:cond delay="0"/>
                                          </p:stCondLst>
                                        </p:cTn>
                                        <p:tgtEl>
                                          <p:spTgt spid="249"/>
                                        </p:tgtEl>
                                        <p:attrNameLst>
                                          <p:attrName>style.visibility</p:attrName>
                                        </p:attrNameLst>
                                      </p:cBhvr>
                                      <p:to>
                                        <p:strVal val="visible"/>
                                      </p:to>
                                    </p:set>
                                    <p:animEffect transition="in" filter="wipe(up)">
                                      <p:cBhvr>
                                        <p:cTn id="155" dur="500"/>
                                        <p:tgtEl>
                                          <p:spTgt spid="249"/>
                                        </p:tgtEl>
                                      </p:cBhvr>
                                    </p:animEffect>
                                  </p:childTnLst>
                                </p:cTn>
                              </p:par>
                            </p:childTnLst>
                          </p:cTn>
                        </p:par>
                        <p:par>
                          <p:cTn id="156" fill="hold">
                            <p:stCondLst>
                              <p:cond delay="23500"/>
                            </p:stCondLst>
                            <p:childTnLst>
                              <p:par>
                                <p:cTn id="157" presetID="10" presetClass="entr" presetSubtype="0" fill="hold" nodeType="afterEffect">
                                  <p:stCondLst>
                                    <p:cond delay="0"/>
                                  </p:stCondLst>
                                  <p:childTnLst>
                                    <p:set>
                                      <p:cBhvr>
                                        <p:cTn id="158" dur="1" fill="hold">
                                          <p:stCondLst>
                                            <p:cond delay="0"/>
                                          </p:stCondLst>
                                        </p:cTn>
                                        <p:tgtEl>
                                          <p:spTgt spid="183"/>
                                        </p:tgtEl>
                                        <p:attrNameLst>
                                          <p:attrName>style.visibility</p:attrName>
                                        </p:attrNameLst>
                                      </p:cBhvr>
                                      <p:to>
                                        <p:strVal val="visible"/>
                                      </p:to>
                                    </p:set>
                                    <p:animEffect transition="in" filter="fade">
                                      <p:cBhvr>
                                        <p:cTn id="159" dur="750"/>
                                        <p:tgtEl>
                                          <p:spTgt spid="183"/>
                                        </p:tgtEl>
                                      </p:cBhvr>
                                    </p:animEffect>
                                  </p:childTnLst>
                                </p:cTn>
                              </p:par>
                            </p:childTnLst>
                          </p:cTn>
                        </p:par>
                        <p:par>
                          <p:cTn id="160" fill="hold">
                            <p:stCondLst>
                              <p:cond delay="24250"/>
                            </p:stCondLst>
                            <p:childTnLst>
                              <p:par>
                                <p:cTn id="161" presetID="22" presetClass="entr" presetSubtype="4" fill="hold" grpId="0" nodeType="afterEffect">
                                  <p:stCondLst>
                                    <p:cond delay="0"/>
                                  </p:stCondLst>
                                  <p:childTnLst>
                                    <p:set>
                                      <p:cBhvr>
                                        <p:cTn id="162" dur="1" fill="hold">
                                          <p:stCondLst>
                                            <p:cond delay="0"/>
                                          </p:stCondLst>
                                        </p:cTn>
                                        <p:tgtEl>
                                          <p:spTgt spid="233"/>
                                        </p:tgtEl>
                                        <p:attrNameLst>
                                          <p:attrName>style.visibility</p:attrName>
                                        </p:attrNameLst>
                                      </p:cBhvr>
                                      <p:to>
                                        <p:strVal val="visible"/>
                                      </p:to>
                                    </p:set>
                                    <p:animEffect transition="in" filter="wipe(down)">
                                      <p:cBhvr>
                                        <p:cTn id="163" dur="500"/>
                                        <p:tgtEl>
                                          <p:spTgt spid="233"/>
                                        </p:tgtEl>
                                      </p:cBhvr>
                                    </p:animEffect>
                                  </p:childTnLst>
                                </p:cTn>
                              </p:par>
                            </p:childTnLst>
                          </p:cTn>
                        </p:par>
                        <p:par>
                          <p:cTn id="164" fill="hold">
                            <p:stCondLst>
                              <p:cond delay="24750"/>
                            </p:stCondLst>
                            <p:childTnLst>
                              <p:par>
                                <p:cTn id="165" presetID="22" presetClass="entr" presetSubtype="4" fill="hold" grpId="0" nodeType="afterEffect">
                                  <p:stCondLst>
                                    <p:cond delay="0"/>
                                  </p:stCondLst>
                                  <p:childTnLst>
                                    <p:set>
                                      <p:cBhvr>
                                        <p:cTn id="166" dur="1" fill="hold">
                                          <p:stCondLst>
                                            <p:cond delay="0"/>
                                          </p:stCondLst>
                                        </p:cTn>
                                        <p:tgtEl>
                                          <p:spTgt spid="231"/>
                                        </p:tgtEl>
                                        <p:attrNameLst>
                                          <p:attrName>style.visibility</p:attrName>
                                        </p:attrNameLst>
                                      </p:cBhvr>
                                      <p:to>
                                        <p:strVal val="visible"/>
                                      </p:to>
                                    </p:set>
                                    <p:animEffect transition="in" filter="wipe(down)">
                                      <p:cBhvr>
                                        <p:cTn id="167" dur="500"/>
                                        <p:tgtEl>
                                          <p:spTgt spid="231"/>
                                        </p:tgtEl>
                                      </p:cBhvr>
                                    </p:animEffect>
                                  </p:childTnLst>
                                </p:cTn>
                              </p:par>
                            </p:childTnLst>
                          </p:cTn>
                        </p:par>
                        <p:par>
                          <p:cTn id="168" fill="hold">
                            <p:stCondLst>
                              <p:cond delay="25250"/>
                            </p:stCondLst>
                            <p:childTnLst>
                              <p:par>
                                <p:cTn id="169" presetID="10" presetClass="entr" presetSubtype="0" fill="hold" nodeType="afterEffect">
                                  <p:stCondLst>
                                    <p:cond delay="0"/>
                                  </p:stCondLst>
                                  <p:childTnLst>
                                    <p:set>
                                      <p:cBhvr>
                                        <p:cTn id="170" dur="1" fill="hold">
                                          <p:stCondLst>
                                            <p:cond delay="0"/>
                                          </p:stCondLst>
                                        </p:cTn>
                                        <p:tgtEl>
                                          <p:spTgt spid="190"/>
                                        </p:tgtEl>
                                        <p:attrNameLst>
                                          <p:attrName>style.visibility</p:attrName>
                                        </p:attrNameLst>
                                      </p:cBhvr>
                                      <p:to>
                                        <p:strVal val="visible"/>
                                      </p:to>
                                    </p:set>
                                    <p:animEffect transition="in" filter="fade">
                                      <p:cBhvr>
                                        <p:cTn id="171" dur="750"/>
                                        <p:tgtEl>
                                          <p:spTgt spid="190"/>
                                        </p:tgtEl>
                                      </p:cBhvr>
                                    </p:animEffect>
                                  </p:childTnLst>
                                </p:cTn>
                              </p:par>
                            </p:childTnLst>
                          </p:cTn>
                        </p:par>
                        <p:par>
                          <p:cTn id="172" fill="hold">
                            <p:stCondLst>
                              <p:cond delay="26000"/>
                            </p:stCondLst>
                            <p:childTnLst>
                              <p:par>
                                <p:cTn id="173" presetID="10" presetClass="entr" presetSubtype="0" fill="hold" nodeType="afterEffect">
                                  <p:stCondLst>
                                    <p:cond delay="0"/>
                                  </p:stCondLst>
                                  <p:childTnLst>
                                    <p:set>
                                      <p:cBhvr>
                                        <p:cTn id="174" dur="1" fill="hold">
                                          <p:stCondLst>
                                            <p:cond delay="0"/>
                                          </p:stCondLst>
                                        </p:cTn>
                                        <p:tgtEl>
                                          <p:spTgt spid="197"/>
                                        </p:tgtEl>
                                        <p:attrNameLst>
                                          <p:attrName>style.visibility</p:attrName>
                                        </p:attrNameLst>
                                      </p:cBhvr>
                                      <p:to>
                                        <p:strVal val="visible"/>
                                      </p:to>
                                    </p:set>
                                    <p:animEffect transition="in" filter="fade">
                                      <p:cBhvr>
                                        <p:cTn id="175" dur="750"/>
                                        <p:tgtEl>
                                          <p:spTgt spid="197"/>
                                        </p:tgtEl>
                                      </p:cBhvr>
                                    </p:animEffect>
                                  </p:childTnLst>
                                </p:cTn>
                              </p:par>
                            </p:childTnLst>
                          </p:cTn>
                        </p:par>
                        <p:par>
                          <p:cTn id="176" fill="hold">
                            <p:stCondLst>
                              <p:cond delay="26750"/>
                            </p:stCondLst>
                            <p:childTnLst>
                              <p:par>
                                <p:cTn id="177" presetID="10" presetClass="entr" presetSubtype="0" fill="hold" nodeType="afterEffect">
                                  <p:stCondLst>
                                    <p:cond delay="0"/>
                                  </p:stCondLst>
                                  <p:childTnLst>
                                    <p:set>
                                      <p:cBhvr>
                                        <p:cTn id="178" dur="1" fill="hold">
                                          <p:stCondLst>
                                            <p:cond delay="0"/>
                                          </p:stCondLst>
                                        </p:cTn>
                                        <p:tgtEl>
                                          <p:spTgt spid="204"/>
                                        </p:tgtEl>
                                        <p:attrNameLst>
                                          <p:attrName>style.visibility</p:attrName>
                                        </p:attrNameLst>
                                      </p:cBhvr>
                                      <p:to>
                                        <p:strVal val="visible"/>
                                      </p:to>
                                    </p:set>
                                    <p:animEffect transition="in" filter="fade">
                                      <p:cBhvr>
                                        <p:cTn id="179" dur="750"/>
                                        <p:tgtEl>
                                          <p:spTgt spid="204"/>
                                        </p:tgtEl>
                                      </p:cBhvr>
                                    </p:animEffect>
                                  </p:childTnLst>
                                </p:cTn>
                              </p:par>
                            </p:childTnLst>
                          </p:cTn>
                        </p:par>
                        <p:par>
                          <p:cTn id="180" fill="hold">
                            <p:stCondLst>
                              <p:cond delay="27500"/>
                            </p:stCondLst>
                            <p:childTnLst>
                              <p:par>
                                <p:cTn id="181" presetID="22" presetClass="entr" presetSubtype="1" fill="hold" grpId="0" nodeType="afterEffect">
                                  <p:stCondLst>
                                    <p:cond delay="0"/>
                                  </p:stCondLst>
                                  <p:childTnLst>
                                    <p:set>
                                      <p:cBhvr>
                                        <p:cTn id="182" dur="1" fill="hold">
                                          <p:stCondLst>
                                            <p:cond delay="0"/>
                                          </p:stCondLst>
                                        </p:cTn>
                                        <p:tgtEl>
                                          <p:spTgt spid="250"/>
                                        </p:tgtEl>
                                        <p:attrNameLst>
                                          <p:attrName>style.visibility</p:attrName>
                                        </p:attrNameLst>
                                      </p:cBhvr>
                                      <p:to>
                                        <p:strVal val="visible"/>
                                      </p:to>
                                    </p:set>
                                    <p:animEffect transition="in" filter="wipe(up)">
                                      <p:cBhvr>
                                        <p:cTn id="183" dur="500"/>
                                        <p:tgtEl>
                                          <p:spTgt spid="250"/>
                                        </p:tgtEl>
                                      </p:cBhvr>
                                    </p:animEffect>
                                  </p:childTnLst>
                                </p:cTn>
                              </p:par>
                            </p:childTnLst>
                          </p:cTn>
                        </p:par>
                        <p:par>
                          <p:cTn id="184" fill="hold">
                            <p:stCondLst>
                              <p:cond delay="28000"/>
                            </p:stCondLst>
                            <p:childTnLst>
                              <p:par>
                                <p:cTn id="185" presetID="22" presetClass="entr" presetSubtype="1" fill="hold" grpId="0" nodeType="afterEffect">
                                  <p:stCondLst>
                                    <p:cond delay="0"/>
                                  </p:stCondLst>
                                  <p:childTnLst>
                                    <p:set>
                                      <p:cBhvr>
                                        <p:cTn id="186" dur="1" fill="hold">
                                          <p:stCondLst>
                                            <p:cond delay="0"/>
                                          </p:stCondLst>
                                        </p:cTn>
                                        <p:tgtEl>
                                          <p:spTgt spid="251"/>
                                        </p:tgtEl>
                                        <p:attrNameLst>
                                          <p:attrName>style.visibility</p:attrName>
                                        </p:attrNameLst>
                                      </p:cBhvr>
                                      <p:to>
                                        <p:strVal val="visible"/>
                                      </p:to>
                                    </p:set>
                                    <p:animEffect transition="in" filter="wipe(up)">
                                      <p:cBhvr>
                                        <p:cTn id="187" dur="500"/>
                                        <p:tgtEl>
                                          <p:spTgt spid="251"/>
                                        </p:tgtEl>
                                      </p:cBhvr>
                                    </p:animEffect>
                                  </p:childTnLst>
                                </p:cTn>
                              </p:par>
                            </p:childTnLst>
                          </p:cTn>
                        </p:par>
                        <p:par>
                          <p:cTn id="188" fill="hold">
                            <p:stCondLst>
                              <p:cond delay="28500"/>
                            </p:stCondLst>
                            <p:childTnLst>
                              <p:par>
                                <p:cTn id="189" presetID="10" presetClass="entr" presetSubtype="0" fill="hold" nodeType="afterEffect">
                                  <p:stCondLst>
                                    <p:cond delay="0"/>
                                  </p:stCondLst>
                                  <p:childTnLst>
                                    <p:set>
                                      <p:cBhvr>
                                        <p:cTn id="190" dur="1" fill="hold">
                                          <p:stCondLst>
                                            <p:cond delay="0"/>
                                          </p:stCondLst>
                                        </p:cTn>
                                        <p:tgtEl>
                                          <p:spTgt spid="211"/>
                                        </p:tgtEl>
                                        <p:attrNameLst>
                                          <p:attrName>style.visibility</p:attrName>
                                        </p:attrNameLst>
                                      </p:cBhvr>
                                      <p:to>
                                        <p:strVal val="visible"/>
                                      </p:to>
                                    </p:set>
                                    <p:animEffect transition="in" filter="fade">
                                      <p:cBhvr>
                                        <p:cTn id="191" dur="750"/>
                                        <p:tgtEl>
                                          <p:spTgt spid="211"/>
                                        </p:tgtEl>
                                      </p:cBhvr>
                                    </p:animEffect>
                                  </p:childTnLst>
                                </p:cTn>
                              </p:par>
                            </p:childTnLst>
                          </p:cTn>
                        </p:par>
                        <p:par>
                          <p:cTn id="192" fill="hold">
                            <p:stCondLst>
                              <p:cond delay="29250"/>
                            </p:stCondLst>
                            <p:childTnLst>
                              <p:par>
                                <p:cTn id="193" presetID="10" presetClass="entr" presetSubtype="0" fill="hold" nodeType="afterEffect">
                                  <p:stCondLst>
                                    <p:cond delay="0"/>
                                  </p:stCondLst>
                                  <p:childTnLst>
                                    <p:set>
                                      <p:cBhvr>
                                        <p:cTn id="194" dur="1" fill="hold">
                                          <p:stCondLst>
                                            <p:cond delay="0"/>
                                          </p:stCondLst>
                                        </p:cTn>
                                        <p:tgtEl>
                                          <p:spTgt spid="218"/>
                                        </p:tgtEl>
                                        <p:attrNameLst>
                                          <p:attrName>style.visibility</p:attrName>
                                        </p:attrNameLst>
                                      </p:cBhvr>
                                      <p:to>
                                        <p:strVal val="visible"/>
                                      </p:to>
                                    </p:set>
                                    <p:animEffect transition="in" filter="fade">
                                      <p:cBhvr>
                                        <p:cTn id="195" dur="750"/>
                                        <p:tgtEl>
                                          <p:spTgt spid="218"/>
                                        </p:tgtEl>
                                      </p:cBhvr>
                                    </p:animEffect>
                                  </p:childTnLst>
                                </p:cTn>
                              </p:par>
                            </p:childTnLst>
                          </p:cTn>
                        </p:par>
                        <p:par>
                          <p:cTn id="196" fill="hold">
                            <p:stCondLst>
                              <p:cond delay="30000"/>
                            </p:stCondLst>
                            <p:childTnLst>
                              <p:par>
                                <p:cTn id="197" presetID="22" presetClass="entr" presetSubtype="4" fill="hold" grpId="0" nodeType="afterEffect">
                                  <p:stCondLst>
                                    <p:cond delay="0"/>
                                  </p:stCondLst>
                                  <p:childTnLst>
                                    <p:set>
                                      <p:cBhvr>
                                        <p:cTn id="198" dur="1" fill="hold">
                                          <p:stCondLst>
                                            <p:cond delay="0"/>
                                          </p:stCondLst>
                                        </p:cTn>
                                        <p:tgtEl>
                                          <p:spTgt spid="234"/>
                                        </p:tgtEl>
                                        <p:attrNameLst>
                                          <p:attrName>style.visibility</p:attrName>
                                        </p:attrNameLst>
                                      </p:cBhvr>
                                      <p:to>
                                        <p:strVal val="visible"/>
                                      </p:to>
                                    </p:set>
                                    <p:animEffect transition="in" filter="wipe(down)">
                                      <p:cBhvr>
                                        <p:cTn id="199" dur="500"/>
                                        <p:tgtEl>
                                          <p:spTgt spid="234"/>
                                        </p:tgtEl>
                                      </p:cBhvr>
                                    </p:animEffect>
                                  </p:childTnLst>
                                </p:cTn>
                              </p:par>
                            </p:childTnLst>
                          </p:cTn>
                        </p:par>
                        <p:par>
                          <p:cTn id="200" fill="hold">
                            <p:stCondLst>
                              <p:cond delay="30500"/>
                            </p:stCondLst>
                            <p:childTnLst>
                              <p:par>
                                <p:cTn id="201" presetID="22" presetClass="entr" presetSubtype="4" fill="hold" grpId="0" nodeType="afterEffect">
                                  <p:stCondLst>
                                    <p:cond delay="0"/>
                                  </p:stCondLst>
                                  <p:childTnLst>
                                    <p:set>
                                      <p:cBhvr>
                                        <p:cTn id="202" dur="1" fill="hold">
                                          <p:stCondLst>
                                            <p:cond delay="0"/>
                                          </p:stCondLst>
                                        </p:cTn>
                                        <p:tgtEl>
                                          <p:spTgt spid="232"/>
                                        </p:tgtEl>
                                        <p:attrNameLst>
                                          <p:attrName>style.visibility</p:attrName>
                                        </p:attrNameLst>
                                      </p:cBhvr>
                                      <p:to>
                                        <p:strVal val="visible"/>
                                      </p:to>
                                    </p:set>
                                    <p:animEffect transition="in" filter="wipe(down)">
                                      <p:cBhvr>
                                        <p:cTn id="203" dur="500"/>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8" grpId="0" animBg="1"/>
      <p:bldP spid="9" grpId="0" animBg="1"/>
      <p:bldP spid="10" grpId="0" animBg="1"/>
      <p:bldP spid="11" grpId="0" animBg="1"/>
      <p:bldP spid="13" grpId="0" animBg="1"/>
      <p:bldP spid="53" grpId="0" animBg="1"/>
      <p:bldP spid="54" grpId="0" animBg="1"/>
      <p:bldP spid="55" grpId="0" animBg="1"/>
      <p:bldP spid="225" grpId="0" animBg="1"/>
      <p:bldP spid="226" grpId="0" animBg="1"/>
      <p:bldP spid="227" grpId="0" animBg="1"/>
      <p:bldP spid="228" grpId="0" animBg="1"/>
      <p:bldP spid="231" grpId="0" animBg="1"/>
      <p:bldP spid="232" grpId="0" animBg="1"/>
      <p:bldP spid="233" grpId="0" animBg="1"/>
      <p:bldP spid="234" grpId="0" animBg="1"/>
      <p:bldP spid="245" grpId="0" animBg="1"/>
      <p:bldP spid="246" grpId="0" animBg="1"/>
      <p:bldP spid="247" grpId="0" animBg="1"/>
      <p:bldP spid="248" grpId="0" animBg="1"/>
      <p:bldP spid="249" grpId="0" animBg="1"/>
      <p:bldP spid="250" grpId="0" animBg="1"/>
      <p:bldP spid="251" grpId="0" animBg="1"/>
      <p:bldP spid="252"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Pedos</Template>
  <TotalTime>203</TotalTime>
  <Words>170</Words>
  <Application>Microsoft Office PowerPoint</Application>
  <PresentationFormat>Plačiaekranė</PresentationFormat>
  <Paragraphs>21</Paragraphs>
  <Slides>3</Slides>
  <Notes>0</Notes>
  <HiddenSlides>0</HiddenSlides>
  <MMClips>0</MMClips>
  <ScaleCrop>false</ScaleCrop>
  <HeadingPairs>
    <vt:vector size="6" baseType="variant">
      <vt:variant>
        <vt:lpstr>Naudojami šriftai</vt:lpstr>
      </vt:variant>
      <vt:variant>
        <vt:i4>3</vt:i4>
      </vt:variant>
      <vt:variant>
        <vt:lpstr>Tema</vt:lpstr>
      </vt:variant>
      <vt:variant>
        <vt:i4>1</vt:i4>
      </vt:variant>
      <vt:variant>
        <vt:lpstr>Skaidrių pavadinimai</vt:lpstr>
      </vt:variant>
      <vt:variant>
        <vt:i4>3</vt:i4>
      </vt:variant>
    </vt:vector>
  </HeadingPairs>
  <TitlesOfParts>
    <vt:vector size="7" baseType="lpstr">
      <vt:lpstr>Arial</vt:lpstr>
      <vt:lpstr>Calibri</vt:lpstr>
      <vt:lpstr>Times New Roman</vt:lpstr>
      <vt:lpstr>Default Design</vt:lpstr>
      <vt:lpstr>„PowerPoint“ pateiktis</vt:lpstr>
      <vt:lpstr>„PowerPoint“ pateiktis</vt:lpstr>
      <vt:lpstr>„PowerPoint“ pateiktis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Atlikite veiksmus</dc:title>
  <dc:creator>Erika Janušauskytė</dc:creator>
  <cp:lastModifiedBy>RSPT</cp:lastModifiedBy>
  <cp:revision>16</cp:revision>
  <dcterms:created xsi:type="dcterms:W3CDTF">2019-08-20T05:16:46Z</dcterms:created>
  <dcterms:modified xsi:type="dcterms:W3CDTF">2020-03-26T12:30:51Z</dcterms:modified>
</cp:coreProperties>
</file>