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5" r:id="rId8"/>
    <p:sldId id="261" r:id="rId9"/>
    <p:sldId id="264" r:id="rId10"/>
    <p:sldId id="267" r:id="rId11"/>
    <p:sldId id="266" r:id="rId12"/>
    <p:sldId id="268" r:id="rId13"/>
    <p:sldId id="269" r:id="rId14"/>
    <p:sldId id="270" r:id="rId15"/>
    <p:sldId id="262" r:id="rId16"/>
    <p:sldId id="271" r:id="rId17"/>
  </p:sldIdLst>
  <p:sldSz cx="9144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5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81870CA4-4947-4FDC-9324-3CC873EA0779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85800" y="2130423"/>
            <a:ext cx="7772400" cy="14700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0C4FDBDC-B166-4303-A73A-E7667A1630C9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3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lt-LT"/>
              <a:t>Spustelėję redag. ruoš. paantrš. stilių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E96F23C3-17E1-4F35-9D0E-22F9F55B349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7DCD24B-2EEC-4406-83A1-C38E31D721BC}" type="datetime1">
              <a:rPr lang="lt-LT"/>
              <a:pPr lvl="0"/>
              <a:t>2020-05-06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BB5616CC-B6AB-4BF8-9A44-D17ED236021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D913B609-7A92-4D13-A504-42F19662AF8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80B2FB1-23CD-4748-8C9B-B6134043CAC4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31045569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BBA6F2FC-3C6D-4FDB-80AF-EDCF5BB71B9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02E03717-AECE-4180-A5DA-4EAE4E785745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7EE7C33F-5308-4F7B-B1F6-1D190F78DAA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9791EDA-0F79-4FC1-9A9A-8B64C3F56431}" type="datetime1">
              <a:rPr lang="lt-LT"/>
              <a:pPr lvl="0"/>
              <a:t>2020-05-06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D5BCA855-9C17-4DBB-9C30-E5A02B3A36C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B5D904E5-8AAD-4BB6-9729-E4AADDA5D53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9E8D59E-BE18-4685-A734-D64E1CEBD97F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91173325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9C67E456-12F8-4C0F-8A8A-9AC97797BD8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22311" y="4406895"/>
            <a:ext cx="7772400" cy="1362071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2BB0967A-9CEB-4791-9BA1-7A372CF9B40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22311" y="2906713"/>
            <a:ext cx="7772400" cy="1500182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lt-LT"/>
              <a:t>Spustelėję redag. ruoš. teksto stilių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9EC970C5-9DD5-4461-B078-69F9DBDF5D4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5206C7A-91AE-485D-AA7C-340DFC969917}" type="datetime1">
              <a:rPr lang="lt-LT"/>
              <a:pPr lvl="0"/>
              <a:t>2020-05-06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420D96D6-173F-4CE0-BEC8-40C05B2E97A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32FE8022-00CC-4705-BE22-D3A7CCC885F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11D6A1E-989A-4043-AA67-37FA88098E37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711076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9A6B4529-C332-43AE-AB3F-A525B4D200B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A9AE574F-8DD6-489A-BC75-5DEDB598E12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5F32610A-0E62-4CFC-8B5C-8C40F9B47BFC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4648196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0A3B3C4D-D121-4A96-8525-6BD6CEC3F44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59D491D-E6B9-4313-8CF9-29070DDC9B66}" type="datetime1">
              <a:rPr lang="lt-LT"/>
              <a:pPr lvl="0"/>
              <a:t>2020-05-06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7D80CE8C-ED06-4D50-A5CE-7376E66A5D2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80329124-72C2-474D-8DBF-711ADC63635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20E47D8-8A48-4AC2-B6FD-43B77B691F9A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073792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BE2EADCA-A265-4237-9D26-C427E8659C7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0F252A39-E54F-4DC4-B12C-3A963B5650B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4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lt-LT"/>
              <a:t>Spustelėję redag. ruoš. teksto stilių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0138EF5C-5267-4A07-B472-9A4A3F247E01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457200" y="2174872"/>
            <a:ext cx="4040184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5" name="Teksto vietos rezervavimo ženklas 4">
            <a:extLst>
              <a:ext uri="{FF2B5EF4-FFF2-40B4-BE49-F238E27FC236}">
                <a16:creationId xmlns:a16="http://schemas.microsoft.com/office/drawing/2014/main" id="{1C8BD632-EE59-46E4-A1D1-AE55B486D2E0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4645023" y="1535113"/>
            <a:ext cx="4041776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lt-LT"/>
              <a:t>Spustelėję redag. ruoš. teksto stilių</a:t>
            </a:r>
          </a:p>
        </p:txBody>
      </p:sp>
      <p:sp>
        <p:nvSpPr>
          <p:cNvPr id="6" name="Turinio vietos rezervavimo ženklas 5">
            <a:extLst>
              <a:ext uri="{FF2B5EF4-FFF2-40B4-BE49-F238E27FC236}">
                <a16:creationId xmlns:a16="http://schemas.microsoft.com/office/drawing/2014/main" id="{9C79EB8D-37BF-48AD-87E7-C4759C8340CF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4645023" y="2174872"/>
            <a:ext cx="4041776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7" name="Datos vietos rezervavimo ženklas 6">
            <a:extLst>
              <a:ext uri="{FF2B5EF4-FFF2-40B4-BE49-F238E27FC236}">
                <a16:creationId xmlns:a16="http://schemas.microsoft.com/office/drawing/2014/main" id="{BEBD6112-75AE-416F-B9B7-30899C04450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0DD8C07-D781-4237-9309-6979260F2E77}" type="datetime1">
              <a:rPr lang="lt-LT"/>
              <a:pPr lvl="0"/>
              <a:t>2020-05-06</a:t>
            </a:fld>
            <a:endParaRPr lang="lt-LT"/>
          </a:p>
        </p:txBody>
      </p:sp>
      <p:sp>
        <p:nvSpPr>
          <p:cNvPr id="8" name="Poraštės vietos rezervavimo ženklas 7">
            <a:extLst>
              <a:ext uri="{FF2B5EF4-FFF2-40B4-BE49-F238E27FC236}">
                <a16:creationId xmlns:a16="http://schemas.microsoft.com/office/drawing/2014/main" id="{A02183F4-43D7-4313-9A79-803B683E080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9" name="Skaidrės numerio vietos rezervavimo ženklas 8">
            <a:extLst>
              <a:ext uri="{FF2B5EF4-FFF2-40B4-BE49-F238E27FC236}">
                <a16:creationId xmlns:a16="http://schemas.microsoft.com/office/drawing/2014/main" id="{2F81AE64-F0CC-4B5D-96EC-8229A1DFB5C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3FE215F-3C41-4C64-9736-4907660DE469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782498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8898032C-DEA6-481B-984A-F634D0D3A70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Datos vietos rezervavimo ženklas 2">
            <a:extLst>
              <a:ext uri="{FF2B5EF4-FFF2-40B4-BE49-F238E27FC236}">
                <a16:creationId xmlns:a16="http://schemas.microsoft.com/office/drawing/2014/main" id="{687D65B2-7D00-4BDD-8942-59E55A5031C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88DEF23-522B-4C6F-B658-9B9252727592}" type="datetime1">
              <a:rPr lang="lt-LT"/>
              <a:pPr lvl="0"/>
              <a:t>2020-05-06</a:t>
            </a:fld>
            <a:endParaRPr lang="lt-LT"/>
          </a:p>
        </p:txBody>
      </p:sp>
      <p:sp>
        <p:nvSpPr>
          <p:cNvPr id="4" name="Poraštės vietos rezervavimo ženklas 3">
            <a:extLst>
              <a:ext uri="{FF2B5EF4-FFF2-40B4-BE49-F238E27FC236}">
                <a16:creationId xmlns:a16="http://schemas.microsoft.com/office/drawing/2014/main" id="{5999D98D-2D1A-4FE1-A00A-2D7D59E3C63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EF94A90B-DAD1-48D2-A95C-9D9A3F0C087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DBB092F-BD28-47B8-B2EF-7341AF65B15D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496179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>
            <a:extLst>
              <a:ext uri="{FF2B5EF4-FFF2-40B4-BE49-F238E27FC236}">
                <a16:creationId xmlns:a16="http://schemas.microsoft.com/office/drawing/2014/main" id="{053481E0-5DC4-45A5-AC2C-91EE10C9DCD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FA2616D-B73B-44F1-8266-90B51B3D1BF3}" type="datetime1">
              <a:rPr lang="lt-LT"/>
              <a:pPr lvl="0"/>
              <a:t>2020-05-06</a:t>
            </a:fld>
            <a:endParaRPr lang="lt-LT"/>
          </a:p>
        </p:txBody>
      </p:sp>
      <p:sp>
        <p:nvSpPr>
          <p:cNvPr id="3" name="Poraštės vietos rezervavimo ženklas 2">
            <a:extLst>
              <a:ext uri="{FF2B5EF4-FFF2-40B4-BE49-F238E27FC236}">
                <a16:creationId xmlns:a16="http://schemas.microsoft.com/office/drawing/2014/main" id="{EE51C779-70FA-457C-B0C7-CD062BE6F28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7AEDAE10-EFD2-4C86-AA9F-23323C39FC5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59AA0BD-840B-455A-95FE-447EFE87BFB6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311390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D4A852ED-096D-4E67-8B5C-DB0A2668201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300831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C9077278-070B-4F65-953F-9F673BB0556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575047" y="273048"/>
            <a:ext cx="5111752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996E2D7E-FEC9-4860-BDA9-1E2631E43652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457200" y="1435095"/>
            <a:ext cx="3008311" cy="46910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lt-LT"/>
              <a:t>Spustelėję redag. ruoš. teksto stilių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13F38FB2-4D08-4A2C-8B73-A6163633F86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46704C0-1EE9-41E8-AED6-8646BFD5F043}" type="datetime1">
              <a:rPr lang="lt-LT"/>
              <a:pPr lvl="0"/>
              <a:t>2020-05-06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9D04FA4E-7664-400F-8B75-6EFF5360457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3BFED9BC-F561-47F1-A8DC-065F245D1B5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B3FE504-18AC-4ECD-AB2A-5346C0422ADB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050145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8F6D9293-B5CC-4077-82AD-9C32B0A68CA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Paveikslėlio vietos rezervavimo ženklas 2">
            <a:extLst>
              <a:ext uri="{FF2B5EF4-FFF2-40B4-BE49-F238E27FC236}">
                <a16:creationId xmlns:a16="http://schemas.microsoft.com/office/drawing/2014/main" id="{2E5DF1B7-6EC1-4E0B-8A57-F6646E3FC071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lt-LT"/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2F947DA8-A996-4F02-839F-A110E52CDD4F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792288" y="5367335"/>
            <a:ext cx="5486400" cy="8048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lt-LT"/>
              <a:t>Spustelėję redag. ruoš. teksto stilių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AE9A0588-86DA-45BE-98D7-9C69FAB3D0A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6FFA2C9-E0DF-4E6B-ACC2-6872E7FA7512}" type="datetime1">
              <a:rPr lang="lt-LT"/>
              <a:pPr lvl="0"/>
              <a:t>2020-05-06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3B05C814-A6F7-4F03-9DEF-B8D3A9C3D19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81D47BFE-132C-41C1-BED7-6B729E99A78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C11E491-34CC-4338-ACB5-C6C97F947A2B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084250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1181072A-1B05-4B91-AD9B-C50AAF51223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3111D8BD-CE26-470B-B088-F149D4EBA33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08DF06F5-C3EC-42DF-A720-98096F7615F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8EE6FF2-66F1-4136-9BD8-7A559FCD74A2}" type="datetime1">
              <a:rPr lang="lt-LT"/>
              <a:pPr lvl="0"/>
              <a:t>2020-05-06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539A5205-6CA4-43A7-B94B-D3A9894AEA5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0B044BEF-A486-4337-AD1A-9377B77B9B2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EBB999A-53EA-47DB-8D9F-58E8A53B506D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98712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>
            <a:extLst>
              <a:ext uri="{FF2B5EF4-FFF2-40B4-BE49-F238E27FC236}">
                <a16:creationId xmlns:a16="http://schemas.microsoft.com/office/drawing/2014/main" id="{08596C07-5017-4778-AA70-A0A096AE1623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2F020935-2A40-4D11-B111-A6823E54A4ED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457200" y="274640"/>
            <a:ext cx="6019796" cy="585152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AB05FF01-D20D-4510-9F5A-AB2DBA12EF6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4F55424-C5E4-4C11-9261-88FFADB099C4}" type="datetime1">
              <a:rPr lang="lt-LT"/>
              <a:pPr lvl="0"/>
              <a:t>2020-05-06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1B87B0A3-A6DF-4363-A1F6-3BE711B9CC7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7E3B900A-9906-441D-A35F-448DDBE3056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5FEBB7C-F041-4E10-93EA-D5FDD5025FBC}" type="slidenum"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751453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>
            <a:extLst>
              <a:ext uri="{FF2B5EF4-FFF2-40B4-BE49-F238E27FC236}">
                <a16:creationId xmlns:a16="http://schemas.microsoft.com/office/drawing/2014/main" id="{3772CE52-A6C0-4CD2-BDB1-B42ED14B49D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7464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lt-LT"/>
              <a:t>Spustelėję redag. ruoš. pavad.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C4DD3708-7417-4957-8092-C54A4484947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lt-LT"/>
              <a:t>Spustelėję redag. ruoš. teksto stilių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90C61290-E05E-4AF6-AE9F-733728A3EE8E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457200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lt-LT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63EC89C7-F1CE-4644-BB7A-166CAF9FF809}" type="datetime1">
              <a:rPr lang="lt-LT"/>
              <a:pPr lvl="0"/>
              <a:t>2020-05-06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BAC778A1-C393-429E-A9A3-E3859F23973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124203" y="6356351"/>
            <a:ext cx="289560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lt-LT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4E5EAD03-9661-4D5D-BE48-17CD7FCAD33C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6553203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lt-LT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CB55209F-62B2-441D-855E-2DFD17E73FAB}" type="slidenum">
              <a:t>‹#›</a:t>
            </a:fld>
            <a:endParaRPr lang="lt-L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lt-LT" sz="44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</p:titleStyle>
    <p:bodyStyle>
      <a:lvl1pPr marL="342900" marR="0" lvl="0" indent="-342900" algn="l" defTabSz="914400" rtl="0" fontAlgn="auto" hangingPunct="1">
        <a:lnSpc>
          <a:spcPct val="100000"/>
        </a:lnSpc>
        <a:spcBef>
          <a:spcPts val="800"/>
        </a:spcBef>
        <a:spcAft>
          <a:spcPts val="0"/>
        </a:spcAft>
        <a:buSzPct val="100000"/>
        <a:buFont typeface="Arial" pitchFamily="34"/>
        <a:buChar char="•"/>
        <a:tabLst/>
        <a:defRPr lang="lt-LT" sz="32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742950" marR="0" lvl="1" indent="-285750" algn="l" defTabSz="914400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100000"/>
        <a:buFont typeface="Arial" pitchFamily="34"/>
        <a:buChar char="–"/>
        <a:tabLst/>
        <a:defRPr lang="lt-LT" sz="28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SzPct val="100000"/>
        <a:buFont typeface="Arial" pitchFamily="34"/>
        <a:buChar char="•"/>
        <a:tabLst/>
        <a:defRPr lang="lt-LT" sz="24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–"/>
        <a:tabLst/>
        <a:defRPr lang="lt-LT" sz="20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»"/>
        <a:tabLst/>
        <a:defRPr lang="lt-LT" sz="20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E0C2A05A-B2DD-4296-AA27-0AE45E2ADA0F}"/>
              </a:ext>
            </a:extLst>
          </p:cNvPr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lt-LT"/>
              <a:t>Nuotolinės geografijos dalyko  pamokos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FACED8D3-DD0B-49BA-B5C7-266F115A2412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/>
        <p:txBody>
          <a:bodyPr anchorCtr="0"/>
          <a:lstStyle/>
          <a:p>
            <a:pPr lvl="0" algn="r">
              <a:spcBef>
                <a:spcPts val="500"/>
              </a:spcBef>
            </a:pPr>
            <a:r>
              <a:rPr lang="lt-LT" sz="2000">
                <a:solidFill>
                  <a:srgbClr val="000000"/>
                </a:solidFill>
              </a:rPr>
              <a:t>Vilma Jokubauskienė</a:t>
            </a:r>
          </a:p>
          <a:p>
            <a:pPr lvl="0" algn="r">
              <a:spcBef>
                <a:spcPts val="500"/>
              </a:spcBef>
            </a:pPr>
            <a:r>
              <a:rPr lang="lt-LT" sz="2000">
                <a:solidFill>
                  <a:srgbClr val="000000"/>
                </a:solidFill>
              </a:rPr>
              <a:t>Raseinių r. Viduklės Simono Stanevičiaus gimnazijos mokytoja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820DD365-6ACE-4314-B610-E931799CA27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t-LT"/>
              <a:t>Uždavinys: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17E6C653-206E-4926-BFE1-BB5D6B76505C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Pasidalinti patirtimi apie nuotolines geografijos dalyko  pamokas.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E3800FBC-2DAF-4030-AB93-C80432AE786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t-LT" sz="4000"/>
              <a:t>Pamokos veiklos pateikiamos Tamo dienyne</a:t>
            </a:r>
          </a:p>
        </p:txBody>
      </p:sp>
      <p:pic>
        <p:nvPicPr>
          <p:cNvPr id="3" name="Paveikslėlis 2">
            <a:extLst>
              <a:ext uri="{FF2B5EF4-FFF2-40B4-BE49-F238E27FC236}">
                <a16:creationId xmlns:a16="http://schemas.microsoft.com/office/drawing/2014/main" id="{A033008C-564A-4946-947C-11D017429A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51" y="1481328"/>
            <a:ext cx="8217411" cy="50474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EB6C79EF-BA04-4FEB-891F-9E9B5D566D5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t-LT" sz="4000"/>
              <a:t>Vaizdo pamokos vyksta Zoom virtualioje platformoje: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3B5084EF-2799-4D19-B050-EB270E9909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81927" y="1844820"/>
            <a:ext cx="7221803" cy="4176467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C08B2FEF-ECA4-4165-9987-1BFE6DCB8C6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t-LT"/>
              <a:t>Naudojamas skaitmeninis Eduka geografijos vadovėlis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EC04799C-4F71-4F31-832D-69A38CC8C7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1721092"/>
            <a:ext cx="8229600" cy="4284174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65143F59-57BF-4FA2-95B1-EA5642A3064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860036" y="274640"/>
            <a:ext cx="3826763" cy="1570180"/>
          </a:xfrm>
        </p:spPr>
        <p:txBody>
          <a:bodyPr/>
          <a:lstStyle/>
          <a:p>
            <a:pPr lvl="0"/>
            <a:r>
              <a:rPr lang="lt-LT" sz="4000"/>
              <a:t>Įsivertinimo užduotys Eduka vadovėlyje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42554CB0-14D7-493C-A1B6-0DD680D9E2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9515" y="31299"/>
            <a:ext cx="4705346" cy="2667003"/>
          </a:xfr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911688F-2C54-4614-9A59-C103443E463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23523" y="2271781"/>
            <a:ext cx="5553078" cy="232410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0F81E7-F45D-4CFE-8E80-117322C9C24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23523" y="4725143"/>
            <a:ext cx="4362446" cy="1228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B5D2FE17-B82A-4A9F-AD66-270A05FFD0C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t-LT"/>
              <a:t>Naudojami skaitmeniniai vadovėliai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8B16FED9-C838-4D6E-9E26-C349684CC5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93587" y="1600200"/>
            <a:ext cx="7156816" cy="4525959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70DC60BB-B30A-4EED-8D0D-6B590162A5C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t-LT" sz="4000"/>
              <a:t>Parengtos savarankiškų darbų užduotys žemėlapiuose: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99688598-E1A5-4C43-BDA0-1E0F7B0981E7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Pasaulio valstybės 6 klasei</a:t>
            </a:r>
          </a:p>
          <a:p>
            <a:pPr lvl="0"/>
            <a:r>
              <a:rPr lang="lt-LT"/>
              <a:t>Miestai 6 klasei</a:t>
            </a:r>
          </a:p>
          <a:p>
            <a:pPr lvl="0"/>
            <a:r>
              <a:rPr lang="lt-LT"/>
              <a:t>Europos gamtinė geografinė padėtis 8 klasei</a:t>
            </a:r>
          </a:p>
          <a:p>
            <a:pPr lvl="0"/>
            <a:r>
              <a:rPr lang="lt-LT"/>
              <a:t>Sausumos vandenys III klasei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BF8001C3-B95B-4D8A-9610-31C91930F94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74640"/>
            <a:ext cx="8229600" cy="490063"/>
          </a:xfrm>
        </p:spPr>
        <p:txBody>
          <a:bodyPr/>
          <a:lstStyle/>
          <a:p>
            <a:pPr lvl="0"/>
            <a:r>
              <a:rPr lang="lt-LT" sz="3200" b="1"/>
              <a:t>Europos gamtinė geografinė padėtis 8 klasei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E2346159-1942-4027-99E8-1959BA7176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7541" y="784710"/>
            <a:ext cx="8135435" cy="6073289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F5A0D685-AD55-47DC-ACDE-1067BD11182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74640"/>
            <a:ext cx="8229600" cy="922108"/>
          </a:xfrm>
        </p:spPr>
        <p:txBody>
          <a:bodyPr/>
          <a:lstStyle/>
          <a:p>
            <a:pPr lvl="0"/>
            <a:r>
              <a:rPr lang="lt-LT"/>
              <a:t>Pasaulio valstybės 6 klasei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AE6759A9-661F-4F30-9CFF-4D21D8EDEB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61125" y="1385389"/>
            <a:ext cx="8882874" cy="547261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FC62D905-D809-4009-8C5E-8D9D830DC1D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D6D4F1E7-E9E9-44FE-B01F-0D39CF05A9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550" y="260649"/>
            <a:ext cx="8322539" cy="6264691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FDA768C9-ED5E-4B4A-8EF8-163E8AD6542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t-LT"/>
              <a:t>Miestų įvairovė 6 klasei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57919947-91AF-42DF-A3BA-B2DC685029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566860" y="1634334"/>
            <a:ext cx="6010278" cy="44577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99B28A05-4D4F-42DF-B3B0-F672841CE99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CA04EF03-EBB0-4164-9B10-80B786362E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71595" y="334076"/>
            <a:ext cx="7419103" cy="6523923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CEAEC0A7-EA9C-48A7-B742-63BC8082D4E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BD0F0144-B021-4181-B44A-8CBCDFD7B5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95532" y="404667"/>
            <a:ext cx="8373782" cy="5616619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E5DB2493-6DBA-4AC0-9310-A488EC09A3E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t-LT" sz="4000"/>
              <a:t>Apibendrinamiesiems darbams naudoju eTest programą</a:t>
            </a:r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019F6476-E32B-4C1F-A46E-1E8BAB5663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" y="1907118"/>
            <a:ext cx="8229600" cy="3912132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>
            <a:extLst>
              <a:ext uri="{FF2B5EF4-FFF2-40B4-BE49-F238E27FC236}">
                <a16:creationId xmlns:a16="http://schemas.microsoft.com/office/drawing/2014/main" id="{4993F432-600F-4A68-A01E-5B99CC762F1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lt-LT"/>
              <a:t>Išvados: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27BDE496-CE97-4907-8AE5-56E5701A63D4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Mokytojas turi skirti labai daug laiko pasiruošti nuotolinėms pamokoms.</a:t>
            </a:r>
          </a:p>
          <a:p>
            <a:pPr lvl="0"/>
            <a:r>
              <a:rPr lang="lt-LT"/>
              <a:t>Turi būti aiškūs ir konkretūs susitarimai su mokiniais.</a:t>
            </a:r>
          </a:p>
          <a:p>
            <a:pPr lvl="0"/>
            <a:r>
              <a:rPr lang="lt-LT"/>
              <a:t>Nuotolinės pamokos ugdo mokinių savarankiškumą ir atsakomybę.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119</Words>
  <Application>Microsoft Office PowerPoint</Application>
  <PresentationFormat>Widescreen</PresentationFormat>
  <Paragraphs>23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tema</vt:lpstr>
      <vt:lpstr>Nuotolinės geografijos dalyko  pamokos</vt:lpstr>
      <vt:lpstr>Uždavinys:</vt:lpstr>
      <vt:lpstr>Pamokos veiklos pateikiamos Tamo dienyne</vt:lpstr>
      <vt:lpstr>Vaizdo pamokos vyksta Zoom virtualioje platformoje:</vt:lpstr>
      <vt:lpstr>Naudojamas skaitmeninis Eduka geografijos vadovėlis</vt:lpstr>
      <vt:lpstr>Įsivertinimo užduotys Eduka vadovėlyje</vt:lpstr>
      <vt:lpstr>Naudojami skaitmeniniai vadovėliai</vt:lpstr>
      <vt:lpstr>Parengtos savarankiškų darbų užduotys žemėlapiuose:</vt:lpstr>
      <vt:lpstr>Europos gamtinė geografinė padėtis 8 klasei</vt:lpstr>
      <vt:lpstr>Pasaulio valstybės 6 klasei</vt:lpstr>
      <vt:lpstr>PowerPoint Presentation</vt:lpstr>
      <vt:lpstr>Miestų įvairovė 6 klasei</vt:lpstr>
      <vt:lpstr>PowerPoint Presentation</vt:lpstr>
      <vt:lpstr>PowerPoint Presentation</vt:lpstr>
      <vt:lpstr>Apibendrinamiesiems darbams naudoju eTest programą</vt:lpstr>
      <vt:lpstr>Išvados: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pristatymas</dc:title>
  <dc:creator>Vartotojas</dc:creator>
  <cp:lastModifiedBy>Šarūnas Balčaitis</cp:lastModifiedBy>
  <cp:revision>4</cp:revision>
  <dcterms:created xsi:type="dcterms:W3CDTF">2020-05-05T08:00:42Z</dcterms:created>
  <dcterms:modified xsi:type="dcterms:W3CDTF">2020-05-06T10:46:41Z</dcterms:modified>
</cp:coreProperties>
</file>