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1" r:id="rId7"/>
    <p:sldId id="258" r:id="rId8"/>
    <p:sldId id="264" r:id="rId9"/>
    <p:sldId id="266" r:id="rId10"/>
    <p:sldId id="267" r:id="rId11"/>
  </p:sldIdLst>
  <p:sldSz cx="9144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7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A5E5BF24-BC8B-41B8-BA00-82E6930BCB0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783182CF-AAF1-49F8-B39B-AC7792D0264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lt-LT"/>
              <a:t>Spustelėję redag. ruoš. paantrš.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2B0D811-EB03-4FE7-A3AC-529E51F9AD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E628E91-E11E-4E48-BB6A-9FC20C92E5FD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6752160A-70CF-41BD-B76D-12C4A3AE17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567A7C6E-1FD9-49C3-916B-A301FA2A0B9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514D40-F535-4919-8E70-50E3DD471539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9914773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A0627536-966A-4FB1-9C7D-EB3DF510C6C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4E7CEA70-D407-4F0A-8372-2313D7F8057E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99F3492D-2FCD-4144-9F1D-6D3A2D748BB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1E9C09B-593A-4064-92D4-2404CAB7443F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C3C8EE0C-A83F-432E-AEDA-B4FA466E5DC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2AFDA947-887E-41FF-A593-9AB566611EE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226128-4B64-42AC-B44F-4A6410DC1928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7581626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7D9EB660-5008-4B50-A251-CC6E816219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1EB827C5-7E9C-4B05-B49E-5394B48CC18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3207064-E75A-4C2E-8967-1C5F11F085B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F74B36-5C94-476C-A13D-910109AC0CA6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874CA558-3578-4934-9A6B-0BA8A80168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96FBC693-D969-48A6-BF2C-5BA4DD443DB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1AD16A-5E59-4B56-8818-CCC3E0765195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02552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06F317C2-1960-49DF-B5ED-C544DD5F8F2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3C2D8BE-7A65-4C00-B729-E85A42B101D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86A3A5D6-C286-4D4B-B545-E0C3BF0C42F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CF3FF824-066B-4242-9F4C-A561E2DB07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9A05F9-CCEC-42AA-8416-2AC2E791A243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8ED8F4D5-CE79-413E-B8EF-BD4837EE99B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E564200F-A5EF-4225-8A98-EC5D198C84D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A25438-FFC6-4021-ABE4-173EE6B13804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97460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36757432-E7A2-46C5-B737-89884CEDB93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907718B4-9BF0-4C69-A182-F51B833AFA0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6E664667-0F04-491C-9AC5-283CD5DE0F7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55EA6449-D353-47DB-B86A-F01D6ACA0F54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D03D8AA0-6072-4456-A831-06B797AF92D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7E542FEA-DEA2-4ADD-A82E-1202B07A0E1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A49CDD8-D2FE-45A6-8035-C1F0E6E68E57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80BCC1FA-5702-4A11-A9C0-E4277BC5968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438E7332-ECB8-4761-AC0D-F2F996A84F3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AE1EEC-B14C-4D46-AE0A-3FC56341634E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6271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04310814-ED0E-4D6A-8E9B-A39A555DB5B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528D3966-4108-468E-8916-0DCDF2B54AA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86F1EB-6D53-42D1-A7F4-F2A807A3BFF8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B431F6E6-E439-47BD-B29C-D101FC50BEE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B2CBCF4E-4ED0-4B0E-88A3-6099EB98F44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ACADA0-083F-494F-916F-FF97DED82D49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99118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3C611856-701F-4BAA-9076-FDA2917AA8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392CE6-CD15-4BB7-8CDD-26CB0DFBC435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B7318ED0-F310-4DC9-9C71-E59508044FB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72F60D1C-1387-4EE6-BDA7-2F26042F3D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695A8E-6AE2-413D-95E4-303A29FC931A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7945173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E9278A23-ABFD-4F68-B0F5-B0199ED84EA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ACBB9AB6-A112-47D9-AAAD-F5E5D237A78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857FD3B9-07AF-4234-BF72-2CD6C576D68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97287284-FADC-4446-8237-6D70179DFAE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EC72D7-CB91-4124-AE01-D28ABA39AB90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26044F3F-FD7D-4488-8B45-6C5E48DB01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4D5CB408-0031-4F41-9A58-E12C9FEDA16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B035B6-CFCF-4C50-A7AE-6DF81A2378E5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23711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90A5B685-2254-4D84-9921-5B184DB057D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9C121447-434F-40CD-80ED-75566388DB7F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CB73B495-1207-4D1C-9930-56314488128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5CAD9A08-2F4F-4B59-82C6-4FC3C407AC4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875C03D-C8BE-4A41-9C2B-40CE3C9CC287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0858EACE-B03F-445D-9E12-3E872AD4D11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83CECF49-3B1A-4EA8-B229-78A3A607AA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58B847-29F0-48BE-804B-60042F29F1A3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32632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28484BC0-69C1-4C2D-9279-3DFE0FD55F3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5558201B-0FBF-4571-A8B3-A59DD3B73AB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CF7AE80B-E5B5-4DFF-9C5C-24E055346F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72DBBA-C81A-478C-A535-E13A16CBD70B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23D07549-6658-4812-90F2-DDC41B1C20E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170A490F-364E-4F5C-B93D-66AF2DD7FB7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060919-36C7-4DB2-990F-2097C5F0BE27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64408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6A08F0E5-08F7-4757-903F-0083554BC9C7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2C1FEAD9-4B15-4FC9-ADCE-29229C9974F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6B7A0E2-8E26-4C70-9112-14D137B64DD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1E2029-D42F-42BE-BF84-FBA387BAFF01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14BA5B8D-9FB5-4728-A2FE-E0D5E9E903B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9EE64B39-F14C-4C90-9378-4FC64526FA9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E5A3CE-FF5C-445D-B263-9EE362A21766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7898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D05E0D11-F89A-43EC-A0A7-ED23C671E9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BFDD1A86-2B74-4FA3-9712-B6DD9957B91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17812B82-B9E4-4D33-9C69-BFE9BED15EC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t-LT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E9E8CE4-0DF9-4E8A-8946-333B173AB9C6}" type="datetime1">
              <a:rPr lang="lt-LT"/>
              <a:pPr lvl="0"/>
              <a:t>2020-05-18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9EED4318-DA38-4C48-A613-0856583FD8A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t-LT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1B0537B-B6CF-4B70-9346-BE9A135544B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t-LT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C83AB136-C903-403E-AB60-FB214A885E3B}" type="slidenum"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lt-LT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lt-LT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lt-LT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lt-LT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lt-LT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lt-LT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kytojoknyga.lt/" TargetMode="External"/><Relationship Id="rId2" Type="http://schemas.openxmlformats.org/officeDocument/2006/relationships/hyperlink" Target="http://bit.ly/3aWCDQP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bit.ly/2Qi4gvV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bit.ly/2TV8IT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6528DDE0-A051-47AA-B58C-E685F4D18911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lt-LT"/>
              <a:t>Nuotolinės ekonomikos ir verslumo pamokos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821670EF-E316-43FF-BE90-E1476ACED1A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 anchorCtr="0"/>
          <a:lstStyle/>
          <a:p>
            <a:pPr lvl="0" algn="r">
              <a:spcBef>
                <a:spcPts val="600"/>
              </a:spcBef>
            </a:pPr>
            <a:r>
              <a:rPr lang="lt-LT" sz="2400">
                <a:solidFill>
                  <a:srgbClr val="000000"/>
                </a:solidFill>
              </a:rPr>
              <a:t>Vilma Jokubauskienė</a:t>
            </a:r>
          </a:p>
          <a:p>
            <a:pPr lvl="0" algn="r">
              <a:spcBef>
                <a:spcPts val="600"/>
              </a:spcBef>
            </a:pPr>
            <a:r>
              <a:rPr lang="lt-LT" sz="2400">
                <a:solidFill>
                  <a:srgbClr val="000000"/>
                </a:solidFill>
              </a:rPr>
              <a:t>Raseinių r. Viduklės Simono Stanevičiaus gimnazijos mokytoja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3B5D87C2-7D5F-48D6-99F1-459710B9C13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Uždavinys: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47A73456-C934-48F2-9103-C38BB831B6C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Pasidalinti patirtimi apie nuotolines ekonomikos ir verslumo  pamokas.</a:t>
            </a:r>
          </a:p>
          <a:p>
            <a:pPr lvl="0"/>
            <a:endParaRPr lang="lt-LT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6E15EF84-7BBF-431C-853F-C9F40C554E3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Priemonės: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62245CD-6268-4A66-B4DC-9EBBB83813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667" y="1501197"/>
            <a:ext cx="6336700" cy="535680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urinio vietos rezervavimo ženklas 2">
            <a:extLst>
              <a:ext uri="{FF2B5EF4-FFF2-40B4-BE49-F238E27FC236}">
                <a16:creationId xmlns:a16="http://schemas.microsoft.com/office/drawing/2014/main" id="{D2EC1109-6AB0-4E89-A227-C70A4325022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95532" y="260347"/>
            <a:ext cx="8568952" cy="5865811"/>
          </a:xfrm>
        </p:spPr>
        <p:txBody>
          <a:bodyPr/>
          <a:lstStyle/>
          <a:p>
            <a:pPr lvl="0"/>
            <a:r>
              <a:rPr lang="lt-LT" sz="3600" b="1" cap="all"/>
              <a:t>NEMOKAMAS „EKONOMIKA PER 31 VALANDĄ“ VADOVĖLIS</a:t>
            </a:r>
            <a:endParaRPr lang="lt-LT" sz="3600"/>
          </a:p>
          <a:p>
            <a:pPr marL="0" lvl="0" indent="0">
              <a:buNone/>
            </a:pPr>
            <a:r>
              <a:rPr lang="lt-LT" sz="3600"/>
              <a:t>     </a:t>
            </a:r>
            <a:r>
              <a:rPr lang="lt-LT" sz="3600">
                <a:hlinkClick r:id="rId2"/>
              </a:rPr>
              <a:t>http://bit.ly/3aWCDQP</a:t>
            </a:r>
            <a:endParaRPr lang="lt-LT" sz="3600"/>
          </a:p>
          <a:p>
            <a:pPr lvl="0"/>
            <a:r>
              <a:rPr lang="lt-LT" sz="3600" b="1" cap="all"/>
              <a:t>MOKYTOJO KNYGA „EKONOMIKA PER 31 VALANDĄ“</a:t>
            </a:r>
            <a:endParaRPr lang="lt-LT" sz="3600"/>
          </a:p>
          <a:p>
            <a:pPr marL="0" lvl="0" indent="0">
              <a:buNone/>
            </a:pPr>
            <a:r>
              <a:rPr lang="lt-LT" sz="3600"/>
              <a:t>   Internetinėje mokytojo knygoje yra</a:t>
            </a:r>
          </a:p>
          <a:p>
            <a:pPr marL="0" lvl="0" indent="0">
              <a:buNone/>
            </a:pPr>
            <a:r>
              <a:rPr lang="lt-LT" sz="3600"/>
              <a:t>   įvairių užduočių su atsakymais </a:t>
            </a:r>
          </a:p>
          <a:p>
            <a:pPr marL="0" lvl="0" indent="0">
              <a:buNone/>
            </a:pPr>
            <a:r>
              <a:rPr lang="lt-LT" sz="3600"/>
              <a:t>  ekonomikos temomis  –        </a:t>
            </a:r>
            <a:r>
              <a:rPr lang="lt-LT" sz="3600">
                <a:hlinkClick r:id="rId3"/>
              </a:rPr>
              <a:t>www.mokytojoknyga.lt</a:t>
            </a:r>
            <a:endParaRPr lang="lt-LT" sz="3600"/>
          </a:p>
          <a:p>
            <a:pPr marL="0" lvl="0" indent="0">
              <a:buNone/>
            </a:pPr>
            <a:r>
              <a:rPr lang="lt-LT" sz="3600"/>
              <a:t>    </a:t>
            </a:r>
            <a:endParaRPr lang="lt-LT"/>
          </a:p>
          <a:p>
            <a:pPr lvl="0"/>
            <a:endParaRPr lang="lt-LT"/>
          </a:p>
          <a:p>
            <a:pPr lvl="0"/>
            <a:endParaRPr lang="lt-L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C3878B59-7D5B-4150-A191-1AA1ED2BDE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30027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32E45DA1-83AA-45F0-B8D5-C47EA0E90D7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548676"/>
            <a:ext cx="8229600" cy="5577483"/>
          </a:xfrm>
        </p:spPr>
        <p:txBody>
          <a:bodyPr/>
          <a:lstStyle/>
          <a:p>
            <a:pPr lvl="0"/>
            <a:r>
              <a:rPr lang="lt-LT" sz="4000" b="1"/>
              <a:t>ELEKTRONINĖS KNYGOS</a:t>
            </a:r>
            <a:endParaRPr lang="lt-LT" sz="4000"/>
          </a:p>
          <a:p>
            <a:pPr lvl="0"/>
            <a:r>
              <a:rPr lang="lt-LT" sz="4000"/>
              <a:t>Nemokamos e-knygos svarbiausiomis ekonomikos temomis. Knygas „Kaina rinkoje“, „Verslininko vaidmuo“ bei daug kitų rasite čia – </a:t>
            </a:r>
            <a:r>
              <a:rPr lang="lt-LT" sz="4000">
                <a:hlinkClick r:id="rId2"/>
              </a:rPr>
              <a:t>http://bit.ly/2Qi4gvV</a:t>
            </a:r>
            <a:r>
              <a:rPr lang="lt-LT" sz="4000"/>
              <a:t>  </a:t>
            </a:r>
          </a:p>
          <a:p>
            <a:pPr marL="0" lvl="0" indent="0">
              <a:buNone/>
            </a:pPr>
            <a:endParaRPr lang="lt-LT"/>
          </a:p>
          <a:p>
            <a:pPr lvl="0"/>
            <a:endParaRPr lang="lt-L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0BC724AC-B881-40EE-BFF0-19FDB8208A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202027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ADC001E4-E352-4635-8FF5-B52C398F360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404667"/>
            <a:ext cx="8229600" cy="5721492"/>
          </a:xfrm>
        </p:spPr>
        <p:txBody>
          <a:bodyPr/>
          <a:lstStyle/>
          <a:p>
            <a:pPr lvl="0"/>
            <a:r>
              <a:rPr lang="lt-LT" sz="3600" b="1" cap="all"/>
              <a:t>FILMUKAI</a:t>
            </a:r>
            <a:endParaRPr lang="lt-LT" sz="3600"/>
          </a:p>
          <a:p>
            <a:pPr lvl="0"/>
            <a:r>
              <a:rPr lang="lt-LT" sz="3600"/>
              <a:t>46 lietuviškai įgarsinti filmukai ekonominėmis temomis, pavyzdžiui, „Kaip įveikti skurdą pasaulyje?“, „Kodėl kuro kainos tokios didelės?“, „Kas nutiktų, jei nebūtų kainų?“ ir panašios – </a:t>
            </a:r>
            <a:r>
              <a:rPr lang="lt-LT" sz="3600">
                <a:hlinkClick r:id="rId2"/>
              </a:rPr>
              <a:t>http://bit.ly/2TV8ITe</a:t>
            </a:r>
            <a:endParaRPr lang="lt-LT" sz="3600"/>
          </a:p>
          <a:p>
            <a:pPr marL="0" lvl="0" indent="0">
              <a:buNone/>
            </a:pPr>
            <a:endParaRPr lang="lt-L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F1F48B45-7437-4F8A-9E43-2A8262A3B7D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 sz="4000"/>
              <a:t>Mokiniams informacija apie pamoką yra pateikiama TAMO dienyne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9CA02C11-C64B-4061-A226-0EEBEE5548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532" y="1988838"/>
            <a:ext cx="8568952" cy="293580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BBA44FA4-8ED6-4195-AEA3-853631CB6AE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Vyksta vaizdo pamokos Zoom platformoje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D2CF0345-9BEC-4F65-AC0F-2FD7FA621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12104" y="1772811"/>
            <a:ext cx="6388291" cy="466934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BC29DA2D-5FBF-4D3D-9561-2DDD864DF78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Apibendrinamuosius darbus mokiniai atlieka eTest sistemoje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F123464-BB30-4FB4-99A5-A68A3E99F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998713"/>
            <a:ext cx="8229600" cy="4310609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3180EA21-FC9D-4B9E-BBB1-E803073BFB9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Išvados: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D2BCEE19-1072-46F3-9D44-642C9ED7855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Mokytojas turi skirti labai daug laiko pasiruošti nuotolinėms pamokoms.</a:t>
            </a:r>
          </a:p>
          <a:p>
            <a:pPr lvl="0"/>
            <a:r>
              <a:rPr lang="lt-LT"/>
              <a:t>Turi būti aiškūs ir konkretūs susitarimai su mokiniais.</a:t>
            </a:r>
          </a:p>
          <a:p>
            <a:pPr lvl="0"/>
            <a:r>
              <a:rPr lang="lt-LT"/>
              <a:t>Nuotolinės pamokos ugdo mokinių savarankiškumą ir atsakomybę. </a:t>
            </a:r>
          </a:p>
          <a:p>
            <a:pPr marL="0" lvl="0" indent="0">
              <a:buNone/>
            </a:pPr>
            <a:endParaRPr lang="lt-LT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140</Words>
  <Application>Microsoft Office PowerPoint</Application>
  <PresentationFormat>Widescreen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tema</vt:lpstr>
      <vt:lpstr>Nuotolinės ekonomikos ir verslumo pamokos</vt:lpstr>
      <vt:lpstr>Uždavinys:</vt:lpstr>
      <vt:lpstr>Priemonės:</vt:lpstr>
      <vt:lpstr>PowerPoint Presentation</vt:lpstr>
      <vt:lpstr>PowerPoint Presentation</vt:lpstr>
      <vt:lpstr>PowerPoint Presentation</vt:lpstr>
      <vt:lpstr>Mokiniams informacija apie pamoką yra pateikiama TAMO dienyne</vt:lpstr>
      <vt:lpstr>Vyksta vaizdo pamokos Zoom platformoje</vt:lpstr>
      <vt:lpstr>Apibendrinamuosius darbus mokiniai atlieka eTest sistemoje</vt:lpstr>
      <vt:lpstr>Išvados: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Nuotolinės ekonomikos ir verslumo pamokos</dc:title>
  <dc:creator>Vartotojas</dc:creator>
  <cp:lastModifiedBy>Šarūnas Balčaitis</cp:lastModifiedBy>
  <cp:revision>2</cp:revision>
  <dcterms:created xsi:type="dcterms:W3CDTF">2020-05-14T04:52:01Z</dcterms:created>
  <dcterms:modified xsi:type="dcterms:W3CDTF">2020-05-18T09:32:18Z</dcterms:modified>
</cp:coreProperties>
</file>