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9" r:id="rId2"/>
    <p:sldId id="258" r:id="rId3"/>
    <p:sldId id="269" r:id="rId4"/>
    <p:sldId id="263" r:id="rId5"/>
    <p:sldId id="278" r:id="rId6"/>
    <p:sldId id="264" r:id="rId7"/>
    <p:sldId id="260" r:id="rId8"/>
    <p:sldId id="261" r:id="rId9"/>
    <p:sldId id="262" r:id="rId10"/>
    <p:sldId id="265" r:id="rId11"/>
    <p:sldId id="271" r:id="rId12"/>
    <p:sldId id="277" r:id="rId13"/>
    <p:sldId id="276" r:id="rId14"/>
    <p:sldId id="270" r:id="rId15"/>
    <p:sldId id="279" r:id="rId16"/>
    <p:sldId id="274" r:id="rId17"/>
    <p:sldId id="272" r:id="rId18"/>
    <p:sldId id="273" r:id="rId19"/>
    <p:sldId id="275" r:id="rId20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 smtClean="0"/>
              <a:t>Spustelėję redag. ruoš. paantrš. stilių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lt-LT" smtClean="0"/>
              <a:t>Spustelėję redag. ruoš. pavad. stilių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lt-LT" smtClean="0"/>
              <a:t>Spustelėję redag. ruoš. pavad. stilių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lt-LT" smtClean="0"/>
              <a:t>Spustelėkite piktogr. norėdami įtraukti pav.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 smtClean="0"/>
              <a:t>Spustelėję redag. ruoš. teksto stilių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lt-LT" smtClean="0"/>
              <a:t>Spustelėję redag. ruoš. pavad. stilių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mtClean="0"/>
              <a:t>Spustelėję redag. ruoš. pavad. stilių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lt-LT" smtClean="0"/>
              <a:t>Spustelėję redag. ruoš. pavad.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8F44B30-E65A-41FF-A1BB-AEAE2BE3062F}" type="datetimeFigureOut">
              <a:rPr lang="lt-LT" smtClean="0"/>
              <a:t>2020.09.03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C2165D9-7DF0-46B0-AC0A-D9EDEA2EFF8E}" type="slidenum">
              <a:rPr lang="lt-LT" smtClean="0"/>
              <a:t>‹#›</a:t>
            </a:fld>
            <a:endParaRPr lang="lt-LT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 smtClean="0"/>
              <a:t>Spustelėję redag. ruoš. pavad. stilių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inis pavadinima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US" dirty="0" err="1" smtClean="0"/>
              <a:t>Virginija</a:t>
            </a:r>
            <a:r>
              <a:rPr lang="en-US" dirty="0" smtClean="0"/>
              <a:t> </a:t>
            </a:r>
            <a:r>
              <a:rPr lang="lt-LT" dirty="0" err="1"/>
              <a:t>R</a:t>
            </a:r>
            <a:r>
              <a:rPr lang="en-US" dirty="0" smtClean="0"/>
              <a:t>alien</a:t>
            </a:r>
            <a:r>
              <a:rPr lang="lt-LT" dirty="0" smtClean="0"/>
              <a:t>ė</a:t>
            </a:r>
          </a:p>
          <a:p>
            <a:r>
              <a:rPr lang="lt-LT" dirty="0" smtClean="0"/>
              <a:t>Nemakščių </a:t>
            </a:r>
            <a:r>
              <a:rPr lang="lt-LT" dirty="0"/>
              <a:t>M</a:t>
            </a:r>
            <a:r>
              <a:rPr lang="lt-LT" dirty="0" smtClean="0"/>
              <a:t>artyno </a:t>
            </a:r>
            <a:r>
              <a:rPr lang="lt-LT" dirty="0"/>
              <a:t>M</a:t>
            </a:r>
            <a:r>
              <a:rPr lang="lt-LT" dirty="0" smtClean="0"/>
              <a:t>ažvydo gimnazija</a:t>
            </a:r>
          </a:p>
          <a:p>
            <a:r>
              <a:rPr lang="lt-LT" dirty="0" smtClean="0"/>
              <a:t>2020-0</a:t>
            </a:r>
            <a:r>
              <a:rPr lang="en-US" dirty="0" smtClean="0"/>
              <a:t>8</a:t>
            </a:r>
            <a:r>
              <a:rPr lang="lt-LT" dirty="0" smtClean="0"/>
              <a:t>-</a:t>
            </a:r>
            <a:r>
              <a:rPr lang="en-US" dirty="0" smtClean="0"/>
              <a:t>31</a:t>
            </a:r>
            <a:endParaRPr lang="lt-LT" dirty="0"/>
          </a:p>
        </p:txBody>
      </p:sp>
      <p:sp>
        <p:nvSpPr>
          <p:cNvPr id="4" name="Antraštė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 err="1" smtClean="0"/>
              <a:t>Patyriminis</a:t>
            </a:r>
            <a:r>
              <a:rPr lang="lt-LT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mokymas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959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dirty="0" smtClean="0"/>
              <a:t>Dirbdama nuotoliniu būdu, veiklas dažnai integruoju ir  skatinu vaikus įtraukti į STEAM veiklas, kad jie taptų aktyviais mokymosi proceso dalyviais, gilintų žinias patirdami. Kiekvieną savaitę pateikiu atlikti eksperimentų ir tyrinėjimų, susijusių su konkrečia tema. Vaikai atlieka užduotis, fotografuoja bandymus</a:t>
            </a:r>
            <a:r>
              <a:rPr lang="lt-LT" dirty="0"/>
              <a:t>, fiksuoja gautus </a:t>
            </a:r>
            <a:r>
              <a:rPr lang="lt-LT" dirty="0" smtClean="0"/>
              <a:t>rezultatus, kuriuos aptariame vaizdo pamokų metu.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74063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Antraštė 3"/>
          <p:cNvSpPr>
            <a:spLocks noGrp="1"/>
          </p:cNvSpPr>
          <p:nvPr>
            <p:ph type="ctrTitle"/>
          </p:nvPr>
        </p:nvSpPr>
        <p:spPr>
          <a:xfrm>
            <a:off x="467544" y="2924944"/>
            <a:ext cx="6838569" cy="2025346"/>
          </a:xfrm>
        </p:spPr>
        <p:txBody>
          <a:bodyPr>
            <a:normAutofit fontScale="90000"/>
          </a:bodyPr>
          <a:lstStyle/>
          <a:p>
            <a:r>
              <a:rPr lang="lt-LT" sz="3100" dirty="0"/>
              <a:t>Džiaugiamės mažais dalykais, kurie yra aplink </a:t>
            </a:r>
            <a:r>
              <a:rPr lang="lt-LT" sz="3100" dirty="0" smtClean="0"/>
              <a:t>mus </a:t>
            </a:r>
            <a:r>
              <a:rPr lang="en-US" sz="3100" dirty="0" err="1" smtClean="0"/>
              <a:t>ir</a:t>
            </a:r>
            <a:r>
              <a:rPr lang="en-US" sz="3100" dirty="0" smtClean="0"/>
              <a:t> </a:t>
            </a:r>
            <a:r>
              <a:rPr lang="en-US" sz="3100" dirty="0" err="1" smtClean="0"/>
              <a:t>mokom</a:t>
            </a:r>
            <a:r>
              <a:rPr lang="lt-LT" sz="3100" dirty="0" smtClean="0"/>
              <a:t>ės iš jų.</a:t>
            </a:r>
            <a:r>
              <a:rPr lang="lt-LT" dirty="0"/>
              <a:t/>
            </a:r>
            <a:br>
              <a:rPr lang="lt-LT" dirty="0"/>
            </a:b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60728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ntraštė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dirty="0" smtClean="0"/>
              <a:t>Velykų</a:t>
            </a:r>
            <a:br>
              <a:rPr lang="lt-LT" dirty="0" smtClean="0"/>
            </a:br>
            <a:r>
              <a:rPr lang="lt-LT" dirty="0" smtClean="0"/>
              <a:t> atradimai</a:t>
            </a:r>
            <a:endParaRPr lang="lt-LT" dirty="0"/>
          </a:p>
        </p:txBody>
      </p:sp>
      <p:pic>
        <p:nvPicPr>
          <p:cNvPr id="7" name="Turinio vietos rezervavimo ženklas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73" y="1719263"/>
            <a:ext cx="3303153" cy="4406900"/>
          </a:xfrm>
        </p:spPr>
      </p:pic>
      <p:pic>
        <p:nvPicPr>
          <p:cNvPr id="8" name="Turinio vietos rezervavimo ženklas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0823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42770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Žaidžiam ir kuriam! Gražu!</a:t>
            </a:r>
            <a:endParaRPr lang="lt-LT" sz="2400" dirty="0"/>
          </a:p>
        </p:txBody>
      </p:sp>
      <p:pic>
        <p:nvPicPr>
          <p:cNvPr id="9218" name="Picture 2" descr="C:\Users\DELL\Desktop\kuriam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2695659"/>
            <a:ext cx="4038600" cy="24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DELL\Desktop\kuriam 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6376"/>
            <a:ext cx="4038600" cy="315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34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ntraštė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Skaičiai iki 100</a:t>
            </a:r>
            <a:endParaRPr lang="lt-LT" dirty="0"/>
          </a:p>
        </p:txBody>
      </p:sp>
      <p:pic>
        <p:nvPicPr>
          <p:cNvPr id="7" name="Turinio vietos rezervavimo ženklas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2" y="1719263"/>
            <a:ext cx="3305175" cy="4406900"/>
          </a:xfrm>
        </p:spPr>
      </p:pic>
      <p:pic>
        <p:nvPicPr>
          <p:cNvPr id="8" name="Turinio vietos rezervavimo ženklas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0823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9243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ntraštė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Vandens savybės</a:t>
            </a:r>
            <a:endParaRPr lang="lt-LT" dirty="0"/>
          </a:p>
        </p:txBody>
      </p:sp>
      <p:pic>
        <p:nvPicPr>
          <p:cNvPr id="7" name="Turinio vietos rezervavimo ženklas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35" y="1904798"/>
            <a:ext cx="4035829" cy="4035829"/>
          </a:xfrm>
        </p:spPr>
      </p:pic>
      <p:pic>
        <p:nvPicPr>
          <p:cNvPr id="8" name="Turinio vietos rezervavimo ženklas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40823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12027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ntraštė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dirty="0" smtClean="0"/>
              <a:t>Pavasarį žydintys augalai. Dovanėlė mamai</a:t>
            </a:r>
            <a:endParaRPr lang="lt-LT" dirty="0"/>
          </a:p>
        </p:txBody>
      </p:sp>
      <p:pic>
        <p:nvPicPr>
          <p:cNvPr id="7" name="Turinio vietos rezervavimo ženklas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0" y="1903413"/>
            <a:ext cx="4038600" cy="4038600"/>
          </a:xfrm>
        </p:spPr>
      </p:pic>
      <p:pic>
        <p:nvPicPr>
          <p:cNvPr id="8" name="Turinio vietos rezervavimo ženklas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912" y="1719263"/>
            <a:ext cx="3305175" cy="4406900"/>
          </a:xfrm>
        </p:spPr>
      </p:pic>
    </p:spTree>
    <p:extLst>
      <p:ext uri="{BB962C8B-B14F-4D97-AF65-F5344CB8AC3E}">
        <p14:creationId xmlns:p14="http://schemas.microsoft.com/office/powerpoint/2010/main" val="110292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ntraštė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7" name="Turinio vietos rezervavimo ženklas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0" y="2408238"/>
            <a:ext cx="4038600" cy="3028950"/>
          </a:xfrm>
        </p:spPr>
      </p:pic>
      <p:pic>
        <p:nvPicPr>
          <p:cNvPr id="8" name="Turinio vietos rezervavimo ženklas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407" y="1719263"/>
            <a:ext cx="3306186" cy="4406900"/>
          </a:xfrm>
        </p:spPr>
      </p:pic>
    </p:spTree>
    <p:extLst>
      <p:ext uri="{BB962C8B-B14F-4D97-AF65-F5344CB8AC3E}">
        <p14:creationId xmlns:p14="http://schemas.microsoft.com/office/powerpoint/2010/main" val="382380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Aš pasėjau žalią pupą</a:t>
            </a:r>
            <a:endParaRPr lang="lt-LT" dirty="0"/>
          </a:p>
        </p:txBody>
      </p:sp>
      <p:pic>
        <p:nvPicPr>
          <p:cNvPr id="5" name="Turinio vietos rezervavimo ženklas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2" y="1719263"/>
            <a:ext cx="3305175" cy="4406900"/>
          </a:xfrm>
        </p:spPr>
      </p:pic>
      <p:pic>
        <p:nvPicPr>
          <p:cNvPr id="6" name="Turinio vietos rezervavimo ženklas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85" y="2889856"/>
            <a:ext cx="4035829" cy="2065713"/>
          </a:xfrm>
        </p:spPr>
      </p:pic>
    </p:spTree>
    <p:extLst>
      <p:ext uri="{BB962C8B-B14F-4D97-AF65-F5344CB8AC3E}">
        <p14:creationId xmlns:p14="http://schemas.microsoft.com/office/powerpoint/2010/main" val="140504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Sodinam, auginam, stebim!</a:t>
            </a:r>
            <a:endParaRPr lang="lt-LT" dirty="0"/>
          </a:p>
        </p:txBody>
      </p:sp>
      <p:pic>
        <p:nvPicPr>
          <p:cNvPr id="2050" name="Picture 2" descr="C:\Users\DELL\Desktop\99010982_723251858434960_184887288135470284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45432"/>
            <a:ext cx="4824536" cy="41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478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8194" name="Picture 2" descr="C:\Users\DELL\Desktop\sodin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5580112" cy="4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117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9589"/>
            <a:ext cx="5472608" cy="483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1067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 </a:t>
            </a:r>
            <a:r>
              <a:rPr lang="en-US" sz="2000" dirty="0" err="1" smtClean="0"/>
              <a:t>matav</a:t>
            </a:r>
            <a:r>
              <a:rPr lang="lt-LT" sz="2000" dirty="0"/>
              <a:t>o</a:t>
            </a:r>
            <a:r>
              <a:rPr lang="en-US" sz="2000" dirty="0" smtClean="0"/>
              <a:t>m</a:t>
            </a:r>
            <a:r>
              <a:rPr lang="lt-LT" sz="2000" dirty="0" smtClean="0"/>
              <a:t> indų talpą</a:t>
            </a:r>
            <a:endParaRPr lang="lt-LT" sz="2000" dirty="0"/>
          </a:p>
        </p:txBody>
      </p:sp>
      <p:pic>
        <p:nvPicPr>
          <p:cNvPr id="1026" name="Picture 2" descr="C:\Users\DELL\Desktop\pixiz-27-05-2020-13-03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919" y="1772816"/>
            <a:ext cx="5845370" cy="46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085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3 litrai sulos.....</a:t>
            </a:r>
            <a:endParaRPr lang="lt-LT" sz="2400" dirty="0"/>
          </a:p>
        </p:txBody>
      </p:sp>
      <p:pic>
        <p:nvPicPr>
          <p:cNvPr id="10242" name="Picture 2" descr="C:\Users\DELL\Desktop\3 litrai sulos.....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44824"/>
            <a:ext cx="4536504" cy="47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583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Svėrėm!</a:t>
            </a:r>
            <a:endParaRPr lang="lt-LT" sz="2400" dirty="0"/>
          </a:p>
        </p:txBody>
      </p:sp>
      <p:pic>
        <p:nvPicPr>
          <p:cNvPr id="5122" name="Picture 2" descr="C:\Users\DELL\Desktop\sv4r4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4939700" cy="42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635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 smtClean="0"/>
              <a:t>Metų ratas</a:t>
            </a:r>
            <a:endParaRPr lang="lt-LT" dirty="0"/>
          </a:p>
        </p:txBody>
      </p:sp>
      <p:pic>
        <p:nvPicPr>
          <p:cNvPr id="3075" name="Picture 3" descr="C:\Users\DELL\Desktop\Met7 la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41682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231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Vaikams labai patinka užduotys gamtoje</a:t>
            </a:r>
            <a:endParaRPr lang="lt-LT" sz="2400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Teksto vietos rezervavimo ženklas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4102" name="Picture 6" descr="C:\Users\DELL\Desktop\91403405_10213940859750473_7477815190805807104_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35376"/>
            <a:ext cx="3215995" cy="429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DELL\Desktop\LAUKO LOBIS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2940278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0590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Atradimai dailės pamokose</a:t>
            </a:r>
            <a:endParaRPr lang="lt-LT" sz="2400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6" name="Teksto vietos rezervavimo ženklas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6147" name="Picture 3" descr="D:\issaugota2020\desktop\dailės užduotys\pienė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2" y="2438400"/>
            <a:ext cx="3687763" cy="368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issaugota2020\desktop\dailės užduotys\pien4 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852936"/>
            <a:ext cx="3898777" cy="256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7466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aistinė">
  <a:themeElements>
    <a:clrScheme name="Vaistinė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Vaistinė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aistinė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93</TotalTime>
  <Words>135</Words>
  <Application>Microsoft Office PowerPoint</Application>
  <PresentationFormat>Demonstracija ekrane (4:3)</PresentationFormat>
  <Paragraphs>19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19</vt:i4>
      </vt:variant>
    </vt:vector>
  </HeadingPairs>
  <TitlesOfParts>
    <vt:vector size="20" baseType="lpstr">
      <vt:lpstr>Vaistinė</vt:lpstr>
      <vt:lpstr>Patyriminis  mokymas</vt:lpstr>
      <vt:lpstr>PowerPoint pristatymas</vt:lpstr>
      <vt:lpstr>Džiaugiamės mažais dalykais, kurie yra aplink mus ir mokomės iš jų. </vt:lpstr>
      <vt:lpstr>Velykų  atradimai</vt:lpstr>
      <vt:lpstr>Žaidžiam ir kuriam! Gražu!</vt:lpstr>
      <vt:lpstr>Skaičiai iki 100</vt:lpstr>
      <vt:lpstr>Vandens savybės</vt:lpstr>
      <vt:lpstr>Pavasarį žydintys augalai. Dovanėlė mamai</vt:lpstr>
      <vt:lpstr>PowerPoint pristatymas</vt:lpstr>
      <vt:lpstr>Aš pasėjau žalią pupą</vt:lpstr>
      <vt:lpstr>Sodinam, auginam, stebim!</vt:lpstr>
      <vt:lpstr>PowerPoint pristatymas</vt:lpstr>
      <vt:lpstr>PowerPoint pristatymas</vt:lpstr>
      <vt:lpstr> matavom indų talpą</vt:lpstr>
      <vt:lpstr>3 litrai sulos.....</vt:lpstr>
      <vt:lpstr>Svėrėm!</vt:lpstr>
      <vt:lpstr>Metų ratas</vt:lpstr>
      <vt:lpstr>Vaikams labai patinka užduotys gamtoje</vt:lpstr>
      <vt:lpstr>Atradimai dailės pamokose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Nuotolinis mokymas</dc:title>
  <dc:creator>xXx</dc:creator>
  <cp:lastModifiedBy>DELL</cp:lastModifiedBy>
  <cp:revision>14</cp:revision>
  <dcterms:created xsi:type="dcterms:W3CDTF">2020-05-01T09:17:03Z</dcterms:created>
  <dcterms:modified xsi:type="dcterms:W3CDTF">2020-09-03T13:28:14Z</dcterms:modified>
</cp:coreProperties>
</file>