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80" r:id="rId6"/>
    <p:sldId id="272" r:id="rId7"/>
    <p:sldId id="273" r:id="rId8"/>
    <p:sldId id="274" r:id="rId9"/>
    <p:sldId id="275" r:id="rId10"/>
    <p:sldId id="277" r:id="rId11"/>
    <p:sldId id="278" r:id="rId12"/>
    <p:sldId id="276" r:id="rId13"/>
    <p:sldId id="261" r:id="rId14"/>
    <p:sldId id="262" r:id="rId15"/>
    <p:sldId id="263" r:id="rId16"/>
    <p:sldId id="264" r:id="rId17"/>
    <p:sldId id="279" r:id="rId18"/>
    <p:sldId id="256" r:id="rId19"/>
    <p:sldId id="271" r:id="rId20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lva Morkevičienė" userId="ab6095d7-b1cc-4d44-9280-fee1fc41b756" providerId="ADAL" clId="{4196F914-E8AA-43D8-AEC4-BF349490E97B}"/>
    <pc:docChg chg="undo custSel addSld delSld modSld sldOrd">
      <pc:chgData name="Silva Morkevičienė" userId="ab6095d7-b1cc-4d44-9280-fee1fc41b756" providerId="ADAL" clId="{4196F914-E8AA-43D8-AEC4-BF349490E97B}" dt="2022-09-15T10:41:28.352" v="840" actId="20577"/>
      <pc:docMkLst>
        <pc:docMk/>
      </pc:docMkLst>
      <pc:sldChg chg="addSp modSp">
        <pc:chgData name="Silva Morkevičienė" userId="ab6095d7-b1cc-4d44-9280-fee1fc41b756" providerId="ADAL" clId="{4196F914-E8AA-43D8-AEC4-BF349490E97B}" dt="2022-09-15T10:37:49.537" v="791" actId="1076"/>
        <pc:sldMkLst>
          <pc:docMk/>
          <pc:sldMk cId="2528404286" sldId="257"/>
        </pc:sldMkLst>
        <pc:picChg chg="add mod">
          <ac:chgData name="Silva Morkevičienė" userId="ab6095d7-b1cc-4d44-9280-fee1fc41b756" providerId="ADAL" clId="{4196F914-E8AA-43D8-AEC4-BF349490E97B}" dt="2022-09-15T10:37:49.537" v="791" actId="1076"/>
          <ac:picMkLst>
            <pc:docMk/>
            <pc:sldMk cId="2528404286" sldId="257"/>
            <ac:picMk id="4" creationId="{E7DBFCD4-472F-4512-B6ED-4DCFD522EAE4}"/>
          </ac:picMkLst>
        </pc:picChg>
      </pc:sldChg>
      <pc:sldChg chg="del">
        <pc:chgData name="Silva Morkevičienė" userId="ab6095d7-b1cc-4d44-9280-fee1fc41b756" providerId="ADAL" clId="{4196F914-E8AA-43D8-AEC4-BF349490E97B}" dt="2022-09-15T08:49:34.585" v="526" actId="2696"/>
        <pc:sldMkLst>
          <pc:docMk/>
          <pc:sldMk cId="4111727935" sldId="258"/>
        </pc:sldMkLst>
      </pc:sldChg>
      <pc:sldChg chg="del">
        <pc:chgData name="Silva Morkevičienė" userId="ab6095d7-b1cc-4d44-9280-fee1fc41b756" providerId="ADAL" clId="{4196F914-E8AA-43D8-AEC4-BF349490E97B}" dt="2022-09-14T13:11:35.768" v="38" actId="2696"/>
        <pc:sldMkLst>
          <pc:docMk/>
          <pc:sldMk cId="2909922323" sldId="259"/>
        </pc:sldMkLst>
      </pc:sldChg>
      <pc:sldChg chg="del">
        <pc:chgData name="Silva Morkevičienė" userId="ab6095d7-b1cc-4d44-9280-fee1fc41b756" providerId="ADAL" clId="{4196F914-E8AA-43D8-AEC4-BF349490E97B}" dt="2022-09-14T13:11:42.180" v="39" actId="2696"/>
        <pc:sldMkLst>
          <pc:docMk/>
          <pc:sldMk cId="1376442219" sldId="260"/>
        </pc:sldMkLst>
      </pc:sldChg>
      <pc:sldChg chg="modSp">
        <pc:chgData name="Silva Morkevičienė" userId="ab6095d7-b1cc-4d44-9280-fee1fc41b756" providerId="ADAL" clId="{4196F914-E8AA-43D8-AEC4-BF349490E97B}" dt="2022-09-15T07:37:54.275" v="60" actId="1076"/>
        <pc:sldMkLst>
          <pc:docMk/>
          <pc:sldMk cId="772679958" sldId="261"/>
        </pc:sldMkLst>
        <pc:picChg chg="mod">
          <ac:chgData name="Silva Morkevičienė" userId="ab6095d7-b1cc-4d44-9280-fee1fc41b756" providerId="ADAL" clId="{4196F914-E8AA-43D8-AEC4-BF349490E97B}" dt="2022-09-15T07:37:54.275" v="60" actId="1076"/>
          <ac:picMkLst>
            <pc:docMk/>
            <pc:sldMk cId="772679958" sldId="261"/>
            <ac:picMk id="5" creationId="{EBB299C2-6B2A-42BF-8F36-A6ED2E3FADB3}"/>
          </ac:picMkLst>
        </pc:picChg>
      </pc:sldChg>
      <pc:sldChg chg="del">
        <pc:chgData name="Silva Morkevičienė" userId="ab6095d7-b1cc-4d44-9280-fee1fc41b756" providerId="ADAL" clId="{4196F914-E8AA-43D8-AEC4-BF349490E97B}" dt="2022-09-14T13:11:26.253" v="37" actId="2696"/>
        <pc:sldMkLst>
          <pc:docMk/>
          <pc:sldMk cId="1881736844" sldId="265"/>
        </pc:sldMkLst>
      </pc:sldChg>
      <pc:sldChg chg="del">
        <pc:chgData name="Silva Morkevičienė" userId="ab6095d7-b1cc-4d44-9280-fee1fc41b756" providerId="ADAL" clId="{4196F914-E8AA-43D8-AEC4-BF349490E97B}" dt="2022-09-15T08:49:52.034" v="527" actId="2696"/>
        <pc:sldMkLst>
          <pc:docMk/>
          <pc:sldMk cId="3206540769" sldId="266"/>
        </pc:sldMkLst>
      </pc:sldChg>
      <pc:sldChg chg="del">
        <pc:chgData name="Silva Morkevičienė" userId="ab6095d7-b1cc-4d44-9280-fee1fc41b756" providerId="ADAL" clId="{4196F914-E8AA-43D8-AEC4-BF349490E97B}" dt="2022-09-14T13:11:47.246" v="40" actId="2696"/>
        <pc:sldMkLst>
          <pc:docMk/>
          <pc:sldMk cId="3420245910" sldId="267"/>
        </pc:sldMkLst>
      </pc:sldChg>
      <pc:sldChg chg="del">
        <pc:chgData name="Silva Morkevičienė" userId="ab6095d7-b1cc-4d44-9280-fee1fc41b756" providerId="ADAL" clId="{4196F914-E8AA-43D8-AEC4-BF349490E97B}" dt="2022-09-14T13:11:51.608" v="41" actId="2696"/>
        <pc:sldMkLst>
          <pc:docMk/>
          <pc:sldMk cId="2252966699" sldId="268"/>
        </pc:sldMkLst>
      </pc:sldChg>
      <pc:sldChg chg="del">
        <pc:chgData name="Silva Morkevičienė" userId="ab6095d7-b1cc-4d44-9280-fee1fc41b756" providerId="ADAL" clId="{4196F914-E8AA-43D8-AEC4-BF349490E97B}" dt="2022-09-14T13:12:01.526" v="42" actId="2696"/>
        <pc:sldMkLst>
          <pc:docMk/>
          <pc:sldMk cId="2189567094" sldId="269"/>
        </pc:sldMkLst>
      </pc:sldChg>
      <pc:sldChg chg="del">
        <pc:chgData name="Silva Morkevičienė" userId="ab6095d7-b1cc-4d44-9280-fee1fc41b756" providerId="ADAL" clId="{4196F914-E8AA-43D8-AEC4-BF349490E97B}" dt="2022-09-14T16:17:40.612" v="53" actId="2696"/>
        <pc:sldMkLst>
          <pc:docMk/>
          <pc:sldMk cId="370698437" sldId="270"/>
        </pc:sldMkLst>
      </pc:sldChg>
      <pc:sldChg chg="addSp modSp add">
        <pc:chgData name="Silva Morkevičienė" userId="ab6095d7-b1cc-4d44-9280-fee1fc41b756" providerId="ADAL" clId="{4196F914-E8AA-43D8-AEC4-BF349490E97B}" dt="2022-09-14T16:16:57.939" v="46" actId="1076"/>
        <pc:sldMkLst>
          <pc:docMk/>
          <pc:sldMk cId="1836529528" sldId="272"/>
        </pc:sldMkLst>
        <pc:picChg chg="add mod">
          <ac:chgData name="Silva Morkevičienė" userId="ab6095d7-b1cc-4d44-9280-fee1fc41b756" providerId="ADAL" clId="{4196F914-E8AA-43D8-AEC4-BF349490E97B}" dt="2022-09-14T16:16:57.939" v="46" actId="1076"/>
          <ac:picMkLst>
            <pc:docMk/>
            <pc:sldMk cId="1836529528" sldId="272"/>
            <ac:picMk id="2" creationId="{1C7127D3-5E16-4C98-A46C-27BABAE6A232}"/>
          </ac:picMkLst>
        </pc:picChg>
        <pc:picChg chg="add mod">
          <ac:chgData name="Silva Morkevičienė" userId="ab6095d7-b1cc-4d44-9280-fee1fc41b756" providerId="ADAL" clId="{4196F914-E8AA-43D8-AEC4-BF349490E97B}" dt="2022-09-14T13:02:59.028" v="1" actId="931"/>
          <ac:picMkLst>
            <pc:docMk/>
            <pc:sldMk cId="1836529528" sldId="272"/>
            <ac:picMk id="3" creationId="{C8EBD47E-4AA9-418E-9C52-B1C838642ABF}"/>
          </ac:picMkLst>
        </pc:picChg>
        <pc:picChg chg="add mod">
          <ac:chgData name="Silva Morkevičienė" userId="ab6095d7-b1cc-4d44-9280-fee1fc41b756" providerId="ADAL" clId="{4196F914-E8AA-43D8-AEC4-BF349490E97B}" dt="2022-09-14T13:04:16.256" v="6" actId="14100"/>
          <ac:picMkLst>
            <pc:docMk/>
            <pc:sldMk cId="1836529528" sldId="272"/>
            <ac:picMk id="5" creationId="{D3FCA3B7-4832-4245-BF3C-F1CAA7237B5A}"/>
          </ac:picMkLst>
        </pc:picChg>
      </pc:sldChg>
      <pc:sldChg chg="addSp modSp add">
        <pc:chgData name="Silva Morkevičienė" userId="ab6095d7-b1cc-4d44-9280-fee1fc41b756" providerId="ADAL" clId="{4196F914-E8AA-43D8-AEC4-BF349490E97B}" dt="2022-09-14T16:17:07.617" v="48" actId="1076"/>
        <pc:sldMkLst>
          <pc:docMk/>
          <pc:sldMk cId="3544322478" sldId="273"/>
        </pc:sldMkLst>
        <pc:picChg chg="add mod">
          <ac:chgData name="Silva Morkevičienė" userId="ab6095d7-b1cc-4d44-9280-fee1fc41b756" providerId="ADAL" clId="{4196F914-E8AA-43D8-AEC4-BF349490E97B}" dt="2022-09-14T13:07:18.455" v="18" actId="14100"/>
          <ac:picMkLst>
            <pc:docMk/>
            <pc:sldMk cId="3544322478" sldId="273"/>
            <ac:picMk id="3" creationId="{4947ECD1-D5F9-4BAB-B376-7E9B4617D3B2}"/>
          </ac:picMkLst>
        </pc:picChg>
        <pc:picChg chg="add mod">
          <ac:chgData name="Silva Morkevičienė" userId="ab6095d7-b1cc-4d44-9280-fee1fc41b756" providerId="ADAL" clId="{4196F914-E8AA-43D8-AEC4-BF349490E97B}" dt="2022-09-14T16:17:07.617" v="48" actId="1076"/>
          <ac:picMkLst>
            <pc:docMk/>
            <pc:sldMk cId="3544322478" sldId="273"/>
            <ac:picMk id="1026" creationId="{8CD02CEF-CE4E-43F1-9C3E-31102B425BD9}"/>
          </ac:picMkLst>
        </pc:picChg>
      </pc:sldChg>
      <pc:sldChg chg="addSp modSp add">
        <pc:chgData name="Silva Morkevičienė" userId="ab6095d7-b1cc-4d44-9280-fee1fc41b756" providerId="ADAL" clId="{4196F914-E8AA-43D8-AEC4-BF349490E97B}" dt="2022-09-14T16:17:17.641" v="50" actId="1076"/>
        <pc:sldMkLst>
          <pc:docMk/>
          <pc:sldMk cId="2415509373" sldId="274"/>
        </pc:sldMkLst>
        <pc:picChg chg="add mod">
          <ac:chgData name="Silva Morkevičienė" userId="ab6095d7-b1cc-4d44-9280-fee1fc41b756" providerId="ADAL" clId="{4196F914-E8AA-43D8-AEC4-BF349490E97B}" dt="2022-09-14T13:09:17.951" v="26" actId="14100"/>
          <ac:picMkLst>
            <pc:docMk/>
            <pc:sldMk cId="2415509373" sldId="274"/>
            <ac:picMk id="3" creationId="{81E17F02-F407-4A50-86AC-728757D42628}"/>
          </ac:picMkLst>
        </pc:picChg>
        <pc:picChg chg="add mod">
          <ac:chgData name="Silva Morkevičienė" userId="ab6095d7-b1cc-4d44-9280-fee1fc41b756" providerId="ADAL" clId="{4196F914-E8AA-43D8-AEC4-BF349490E97B}" dt="2022-09-14T16:17:17.641" v="50" actId="1076"/>
          <ac:picMkLst>
            <pc:docMk/>
            <pc:sldMk cId="2415509373" sldId="274"/>
            <ac:picMk id="2050" creationId="{AEF787FE-2B81-4548-B935-9047668ABF48}"/>
          </ac:picMkLst>
        </pc:picChg>
      </pc:sldChg>
      <pc:sldChg chg="addSp modSp add">
        <pc:chgData name="Silva Morkevičienė" userId="ab6095d7-b1cc-4d44-9280-fee1fc41b756" providerId="ADAL" clId="{4196F914-E8AA-43D8-AEC4-BF349490E97B}" dt="2022-09-15T07:30:05.306" v="59" actId="14100"/>
        <pc:sldMkLst>
          <pc:docMk/>
          <pc:sldMk cId="910511731" sldId="275"/>
        </pc:sldMkLst>
        <pc:picChg chg="add mod">
          <ac:chgData name="Silva Morkevičienė" userId="ab6095d7-b1cc-4d44-9280-fee1fc41b756" providerId="ADAL" clId="{4196F914-E8AA-43D8-AEC4-BF349490E97B}" dt="2022-09-14T16:17:28.615" v="52" actId="1076"/>
          <ac:picMkLst>
            <pc:docMk/>
            <pc:sldMk cId="910511731" sldId="275"/>
            <ac:picMk id="2" creationId="{E7DBFCD4-472F-4512-B6ED-4DCFD522EAE4}"/>
          </ac:picMkLst>
        </pc:picChg>
        <pc:picChg chg="add mod">
          <ac:chgData name="Silva Morkevičienė" userId="ab6095d7-b1cc-4d44-9280-fee1fc41b756" providerId="ADAL" clId="{4196F914-E8AA-43D8-AEC4-BF349490E97B}" dt="2022-09-15T07:30:05.306" v="59" actId="14100"/>
          <ac:picMkLst>
            <pc:docMk/>
            <pc:sldMk cId="910511731" sldId="275"/>
            <ac:picMk id="3" creationId="{B26C3D58-626A-4877-8726-316E526BE3BC}"/>
          </ac:picMkLst>
        </pc:picChg>
      </pc:sldChg>
      <pc:sldChg chg="addSp modSp add">
        <pc:chgData name="Silva Morkevičienė" userId="ab6095d7-b1cc-4d44-9280-fee1fc41b756" providerId="ADAL" clId="{4196F914-E8AA-43D8-AEC4-BF349490E97B}" dt="2022-09-14T13:14:04.820" v="44" actId="931"/>
        <pc:sldMkLst>
          <pc:docMk/>
          <pc:sldMk cId="3394170516" sldId="276"/>
        </pc:sldMkLst>
        <pc:picChg chg="add mod">
          <ac:chgData name="Silva Morkevičienė" userId="ab6095d7-b1cc-4d44-9280-fee1fc41b756" providerId="ADAL" clId="{4196F914-E8AA-43D8-AEC4-BF349490E97B}" dt="2022-09-14T13:14:04.820" v="44" actId="931"/>
          <ac:picMkLst>
            <pc:docMk/>
            <pc:sldMk cId="3394170516" sldId="276"/>
            <ac:picMk id="3" creationId="{A39A6D62-B7C6-4D54-9EE2-8D0A197D36AE}"/>
          </ac:picMkLst>
        </pc:picChg>
      </pc:sldChg>
      <pc:sldChg chg="add del">
        <pc:chgData name="Silva Morkevičienė" userId="ab6095d7-b1cc-4d44-9280-fee1fc41b756" providerId="ADAL" clId="{4196F914-E8AA-43D8-AEC4-BF349490E97B}" dt="2022-09-15T07:38:52.550" v="62" actId="2696"/>
        <pc:sldMkLst>
          <pc:docMk/>
          <pc:sldMk cId="313902994" sldId="277"/>
        </pc:sldMkLst>
      </pc:sldChg>
      <pc:sldChg chg="addSp delSp modSp add ord">
        <pc:chgData name="Silva Morkevičienė" userId="ab6095d7-b1cc-4d44-9280-fee1fc41b756" providerId="ADAL" clId="{4196F914-E8AA-43D8-AEC4-BF349490E97B}" dt="2022-09-15T10:27:57.915" v="784"/>
        <pc:sldMkLst>
          <pc:docMk/>
          <pc:sldMk cId="2370647937" sldId="277"/>
        </pc:sldMkLst>
        <pc:spChg chg="add del mod">
          <ac:chgData name="Silva Morkevičienė" userId="ab6095d7-b1cc-4d44-9280-fee1fc41b756" providerId="ADAL" clId="{4196F914-E8AA-43D8-AEC4-BF349490E97B}" dt="2022-09-15T07:50:57.627" v="80"/>
          <ac:spMkLst>
            <pc:docMk/>
            <pc:sldMk cId="2370647937" sldId="277"/>
            <ac:spMk id="4" creationId="{EACAD7FD-6E44-4CBE-82A0-DE39847D570C}"/>
          </ac:spMkLst>
        </pc:spChg>
        <pc:spChg chg="add del mod">
          <ac:chgData name="Silva Morkevičienė" userId="ab6095d7-b1cc-4d44-9280-fee1fc41b756" providerId="ADAL" clId="{4196F914-E8AA-43D8-AEC4-BF349490E97B}" dt="2022-09-15T07:54:20.918" v="111" actId="478"/>
          <ac:spMkLst>
            <pc:docMk/>
            <pc:sldMk cId="2370647937" sldId="277"/>
            <ac:spMk id="5" creationId="{F3882F6B-E3D0-493F-B3F8-680039FDFB65}"/>
          </ac:spMkLst>
        </pc:spChg>
        <pc:picChg chg="add mod">
          <ac:chgData name="Silva Morkevičienė" userId="ab6095d7-b1cc-4d44-9280-fee1fc41b756" providerId="ADAL" clId="{4196F914-E8AA-43D8-AEC4-BF349490E97B}" dt="2022-09-15T07:54:26.418" v="112" actId="14100"/>
          <ac:picMkLst>
            <pc:docMk/>
            <pc:sldMk cId="2370647937" sldId="277"/>
            <ac:picMk id="3" creationId="{2DDAF8E1-4C3E-455F-B2CA-E49973D375AE}"/>
          </ac:picMkLst>
        </pc:picChg>
      </pc:sldChg>
      <pc:sldChg chg="addSp modSp add ord">
        <pc:chgData name="Silva Morkevičienė" userId="ab6095d7-b1cc-4d44-9280-fee1fc41b756" providerId="ADAL" clId="{4196F914-E8AA-43D8-AEC4-BF349490E97B}" dt="2022-09-15T10:28:05.638" v="785"/>
        <pc:sldMkLst>
          <pc:docMk/>
          <pc:sldMk cId="1523168139" sldId="278"/>
        </pc:sldMkLst>
        <pc:spChg chg="add mod">
          <ac:chgData name="Silva Morkevičienė" userId="ab6095d7-b1cc-4d44-9280-fee1fc41b756" providerId="ADAL" clId="{4196F914-E8AA-43D8-AEC4-BF349490E97B}" dt="2022-09-15T08:52:05.413" v="530" actId="207"/>
          <ac:spMkLst>
            <pc:docMk/>
            <pc:sldMk cId="1523168139" sldId="278"/>
            <ac:spMk id="2" creationId="{A7D1D2A3-839A-4A9F-90E4-D3C6037A735C}"/>
          </ac:spMkLst>
        </pc:spChg>
        <pc:picChg chg="add mod">
          <ac:chgData name="Silva Morkevičienė" userId="ab6095d7-b1cc-4d44-9280-fee1fc41b756" providerId="ADAL" clId="{4196F914-E8AA-43D8-AEC4-BF349490E97B}" dt="2022-09-15T08:52:36.009" v="532" actId="1076"/>
          <ac:picMkLst>
            <pc:docMk/>
            <pc:sldMk cId="1523168139" sldId="278"/>
            <ac:picMk id="3" creationId="{253ABA75-905D-435A-9248-E48F3C9867AF}"/>
          </ac:picMkLst>
        </pc:picChg>
      </pc:sldChg>
      <pc:sldChg chg="add del">
        <pc:chgData name="Silva Morkevičienė" userId="ab6095d7-b1cc-4d44-9280-fee1fc41b756" providerId="ADAL" clId="{4196F914-E8AA-43D8-AEC4-BF349490E97B}" dt="2022-09-15T07:40:27.762" v="67" actId="2696"/>
        <pc:sldMkLst>
          <pc:docMk/>
          <pc:sldMk cId="1834437760" sldId="278"/>
        </pc:sldMkLst>
      </pc:sldChg>
      <pc:sldChg chg="modSp add">
        <pc:chgData name="Silva Morkevičienė" userId="ab6095d7-b1cc-4d44-9280-fee1fc41b756" providerId="ADAL" clId="{4196F914-E8AA-43D8-AEC4-BF349490E97B}" dt="2022-09-15T10:41:28.352" v="840" actId="20577"/>
        <pc:sldMkLst>
          <pc:docMk/>
          <pc:sldMk cId="1083319729" sldId="279"/>
        </pc:sldMkLst>
        <pc:spChg chg="mod">
          <ac:chgData name="Silva Morkevičienė" userId="ab6095d7-b1cc-4d44-9280-fee1fc41b756" providerId="ADAL" clId="{4196F914-E8AA-43D8-AEC4-BF349490E97B}" dt="2022-09-15T08:51:55.389" v="529" actId="207"/>
          <ac:spMkLst>
            <pc:docMk/>
            <pc:sldMk cId="1083319729" sldId="279"/>
            <ac:spMk id="2" creationId="{E8861ED4-4D90-410E-BD0E-A485D7CBBC68}"/>
          </ac:spMkLst>
        </pc:spChg>
        <pc:spChg chg="mod">
          <ac:chgData name="Silva Morkevičienė" userId="ab6095d7-b1cc-4d44-9280-fee1fc41b756" providerId="ADAL" clId="{4196F914-E8AA-43D8-AEC4-BF349490E97B}" dt="2022-09-15T10:41:28.352" v="840" actId="20577"/>
          <ac:spMkLst>
            <pc:docMk/>
            <pc:sldMk cId="1083319729" sldId="279"/>
            <ac:spMk id="3" creationId="{84977043-7767-4A8E-B100-8281AA67C2FA}"/>
          </ac:spMkLst>
        </pc:spChg>
      </pc:sldChg>
      <pc:sldChg chg="addSp modSp add">
        <pc:chgData name="Silva Morkevičienė" userId="ab6095d7-b1cc-4d44-9280-fee1fc41b756" providerId="ADAL" clId="{4196F914-E8AA-43D8-AEC4-BF349490E97B}" dt="2022-09-15T10:35:15.552" v="787" actId="1076"/>
        <pc:sldMkLst>
          <pc:docMk/>
          <pc:sldMk cId="507657563" sldId="280"/>
        </pc:sldMkLst>
        <pc:spChg chg="add mod">
          <ac:chgData name="Silva Morkevičienė" userId="ab6095d7-b1cc-4d44-9280-fee1fc41b756" providerId="ADAL" clId="{4196F914-E8AA-43D8-AEC4-BF349490E97B}" dt="2022-09-15T10:26:44.381" v="781" actId="20577"/>
          <ac:spMkLst>
            <pc:docMk/>
            <pc:sldMk cId="507657563" sldId="280"/>
            <ac:spMk id="2" creationId="{BC539964-E2EA-4EF1-8EF5-01D8C9B6310D}"/>
          </ac:spMkLst>
        </pc:spChg>
        <pc:picChg chg="add mod">
          <ac:chgData name="Silva Morkevičienė" userId="ab6095d7-b1cc-4d44-9280-fee1fc41b756" providerId="ADAL" clId="{4196F914-E8AA-43D8-AEC4-BF349490E97B}" dt="2022-09-15T10:35:15.552" v="787" actId="1076"/>
          <ac:picMkLst>
            <pc:docMk/>
            <pc:sldMk cId="507657563" sldId="280"/>
            <ac:picMk id="3" creationId="{75B9C5DA-2959-4B37-A076-B52B8FC1B07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lt-LT"/>
              <a:t>Spustelėkite norėdami redaguoti šablono paantraštės stilių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32ADF-731B-453D-89D3-641C3501D40F}" type="datetimeFigureOut">
              <a:rPr lang="lt-LT" smtClean="0"/>
              <a:t>2022-09-15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1A67-788A-481B-A734-46F07AF0B15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11266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32ADF-731B-453D-89D3-641C3501D40F}" type="datetimeFigureOut">
              <a:rPr lang="lt-LT" smtClean="0"/>
              <a:t>2022-09-15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1A67-788A-481B-A734-46F07AF0B15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749014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32ADF-731B-453D-89D3-641C3501D40F}" type="datetimeFigureOut">
              <a:rPr lang="lt-LT" smtClean="0"/>
              <a:t>2022-09-15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1A67-788A-481B-A734-46F07AF0B15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354189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32ADF-731B-453D-89D3-641C3501D40F}" type="datetimeFigureOut">
              <a:rPr lang="lt-LT" smtClean="0"/>
              <a:t>2022-09-15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1A67-788A-481B-A734-46F07AF0B15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263533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32ADF-731B-453D-89D3-641C3501D40F}" type="datetimeFigureOut">
              <a:rPr lang="lt-LT" smtClean="0"/>
              <a:t>2022-09-15</a:t>
            </a:fld>
            <a:endParaRPr lang="lt-L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1A67-788A-481B-A734-46F07AF0B15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641161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32ADF-731B-453D-89D3-641C3501D40F}" type="datetimeFigureOut">
              <a:rPr lang="lt-LT" smtClean="0"/>
              <a:t>2022-09-15</a:t>
            </a:fld>
            <a:endParaRPr lang="lt-L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1A67-788A-481B-A734-46F07AF0B15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41778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32ADF-731B-453D-89D3-641C3501D40F}" type="datetimeFigureOut">
              <a:rPr lang="lt-LT" smtClean="0"/>
              <a:t>2022-09-15</a:t>
            </a:fld>
            <a:endParaRPr lang="lt-L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1A67-788A-481B-A734-46F07AF0B15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27944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32ADF-731B-453D-89D3-641C3501D40F}" type="datetimeFigureOut">
              <a:rPr lang="lt-LT" smtClean="0"/>
              <a:t>2022-09-15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1A67-788A-481B-A734-46F07AF0B15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039068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lt-LT"/>
              <a:t>Spustelėkite piktogramą norėdami įtraukti paveikslėlį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32ADF-731B-453D-89D3-641C3501D40F}" type="datetimeFigureOut">
              <a:rPr lang="lt-LT" smtClean="0"/>
              <a:t>2022-09-15</a:t>
            </a:fld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1A67-788A-481B-A734-46F07AF0B15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932449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vadinima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32ADF-731B-453D-89D3-641C3501D40F}" type="datetimeFigureOut">
              <a:rPr lang="lt-LT" smtClean="0"/>
              <a:t>2022-09-15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1A67-788A-481B-A734-46F07AF0B15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094281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siūlymas su antraš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32ADF-731B-453D-89D3-641C3501D40F}" type="datetimeFigureOut">
              <a:rPr lang="lt-LT" smtClean="0"/>
              <a:t>2022-09-15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1A67-788A-481B-A734-46F07AF0B154}" type="slidenum">
              <a:rPr lang="lt-LT" smtClean="0"/>
              <a:t>‹#›</a:t>
            </a:fld>
            <a:endParaRPr lang="lt-LT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90655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ortelės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32ADF-731B-453D-89D3-641C3501D40F}" type="datetimeFigureOut">
              <a:rPr lang="lt-LT" smtClean="0"/>
              <a:t>2022-09-15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1A67-788A-481B-A734-46F07AF0B15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0394535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siūlymo pavadinimas kortelė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32ADF-731B-453D-89D3-641C3501D40F}" type="datetimeFigureOut">
              <a:rPr lang="lt-LT" smtClean="0"/>
              <a:t>2022-09-15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1A67-788A-481B-A734-46F07AF0B154}" type="slidenum">
              <a:rPr lang="lt-LT" smtClean="0"/>
              <a:t>‹#›</a:t>
            </a:fld>
            <a:endParaRPr lang="lt-LT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457465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rba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Redaguokite šablono teksto stilius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32ADF-731B-453D-89D3-641C3501D40F}" type="datetimeFigureOut">
              <a:rPr lang="lt-LT" smtClean="0"/>
              <a:t>2022-09-15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1A67-788A-481B-A734-46F07AF0B15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1199477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32ADF-731B-453D-89D3-641C3501D40F}" type="datetimeFigureOut">
              <a:rPr lang="lt-LT" smtClean="0"/>
              <a:t>2022-09-15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1A67-788A-481B-A734-46F07AF0B15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141504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32ADF-731B-453D-89D3-641C3501D40F}" type="datetimeFigureOut">
              <a:rPr lang="lt-LT" smtClean="0"/>
              <a:t>2022-09-15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1D1A67-788A-481B-A734-46F07AF0B15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59961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lt-LT"/>
              <a:t>Spustelėję redaguokite stilių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/>
              <a:t>Redaguokite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432ADF-731B-453D-89D3-641C3501D40F}" type="datetimeFigureOut">
              <a:rPr lang="lt-LT" smtClean="0"/>
              <a:t>2022-09-15</a:t>
            </a:fld>
            <a:endParaRPr lang="lt-L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31D1A67-788A-481B-A734-46F07AF0B15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88885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16125D2A-1358-4E5E-9942-8558E7E3EB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4189"/>
            <a:ext cx="12181859" cy="6569621"/>
          </a:xfrm>
          <a:prstGeom prst="rect">
            <a:avLst/>
          </a:prstGeom>
        </p:spPr>
      </p:pic>
      <p:pic>
        <p:nvPicPr>
          <p:cNvPr id="4" name="Paveikslėlis 3">
            <a:extLst>
              <a:ext uri="{FF2B5EF4-FFF2-40B4-BE49-F238E27FC236}">
                <a16:creationId xmlns:a16="http://schemas.microsoft.com/office/drawing/2014/main" id="{E7DBFCD4-472F-4512-B6ED-4DCFD522EA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2231" y="5817410"/>
            <a:ext cx="1954504" cy="75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404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čiakampis 1">
            <a:extLst>
              <a:ext uri="{FF2B5EF4-FFF2-40B4-BE49-F238E27FC236}">
                <a16:creationId xmlns:a16="http://schemas.microsoft.com/office/drawing/2014/main" id="{BC539964-E2EA-4EF1-8EF5-01D8C9B6310D}"/>
              </a:ext>
            </a:extLst>
          </p:cNvPr>
          <p:cNvSpPr/>
          <p:nvPr/>
        </p:nvSpPr>
        <p:spPr>
          <a:xfrm>
            <a:off x="1098958" y="1493240"/>
            <a:ext cx="8045042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b="1" dirty="0">
                <a:latin typeface="Trebuchet MS (Tekstas)"/>
              </a:rPr>
              <a:t>ATNAUJINAMO UGDYMO TURINIO ĮGYVENDINIMO IR KOORDINAVIMO KOMANDOS SUSIRINKIMAS</a:t>
            </a:r>
          </a:p>
          <a:p>
            <a:pPr algn="ctr"/>
            <a:endParaRPr lang="lt-LT" b="1" dirty="0">
              <a:latin typeface="Trebuchet MS (Tekstas)"/>
            </a:endParaRPr>
          </a:p>
          <a:p>
            <a:pPr algn="ctr"/>
            <a:r>
              <a:rPr lang="lt-LT" dirty="0">
                <a:latin typeface="Trebuchet MS (Tekstas)"/>
              </a:rPr>
              <a:t>Darbotvarkė:</a:t>
            </a:r>
          </a:p>
          <a:p>
            <a:pPr algn="ctr"/>
            <a:r>
              <a:rPr lang="lt-LT" dirty="0">
                <a:latin typeface="Trebuchet MS (Tekstas)"/>
              </a:rPr>
              <a:t>2022-09-16</a:t>
            </a:r>
          </a:p>
          <a:p>
            <a:pPr algn="ctr"/>
            <a:endParaRPr lang="lt-LT" dirty="0">
              <a:latin typeface="Trebuchet MS (Tekstas)"/>
            </a:endParaRPr>
          </a:p>
          <a:p>
            <a:endParaRPr lang="lt-LT" dirty="0">
              <a:latin typeface="Trebuchet MS (Tekstas)"/>
            </a:endParaRPr>
          </a:p>
          <a:p>
            <a:r>
              <a:rPr lang="lt-LT" sz="1400" dirty="0">
                <a:latin typeface="Trebuchet MS (Tekstas)"/>
              </a:rPr>
              <a:t>1.DĖL MOKYTOJŲ ATRANKOS DALYVAUTI PROJEKTO „SKAITMENINIO UGDYMO TURINIO KŪRIMAS IR DIEGIMAS“ MOKYMUOSE.</a:t>
            </a:r>
          </a:p>
          <a:p>
            <a:endParaRPr lang="lt-LT" sz="1400" dirty="0">
              <a:latin typeface="Trebuchet MS (Tekstas)"/>
            </a:endParaRPr>
          </a:p>
          <a:p>
            <a:r>
              <a:rPr lang="lt-LT" sz="1400" dirty="0">
                <a:latin typeface="Trebuchet MS (Tekstas)"/>
              </a:rPr>
              <a:t>2.</a:t>
            </a:r>
            <a:r>
              <a:rPr lang="lt-LT" sz="1400" b="1" spc="-15" dirty="0">
                <a:latin typeface="Trebuchet MS (Tekstas)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t-LT" sz="1400" spc="-15" dirty="0">
                <a:latin typeface="Trebuchet MS (Tekstas)"/>
                <a:ea typeface="Times New Roman" panose="02020603050405020304" pitchFamily="18" charset="0"/>
                <a:cs typeface="Times New Roman" panose="02020603050405020304" pitchFamily="18" charset="0"/>
              </a:rPr>
              <a:t>PASIŪLYMAS DĖL RASEINIŲ RAJONO SAVIVALDYBĖS</a:t>
            </a:r>
            <a:r>
              <a:rPr lang="lt-LT" sz="1400" dirty="0">
                <a:latin typeface="Trebuchet MS (Tekstas)"/>
                <a:ea typeface="Times New Roman" panose="02020603050405020304" pitchFamily="18" charset="0"/>
                <a:cs typeface="Times New Roman" panose="02020603050405020304" pitchFamily="18" charset="0"/>
              </a:rPr>
              <a:t> 2022-2024-ŲJŲ M.</a:t>
            </a:r>
            <a:r>
              <a:rPr lang="lt-LT" sz="1400" spc="-15" dirty="0">
                <a:latin typeface="Trebuchet MS (Tekstas)"/>
                <a:ea typeface="Times New Roman" panose="02020603050405020304" pitchFamily="18" charset="0"/>
                <a:cs typeface="Times New Roman" panose="02020603050405020304" pitchFamily="18" charset="0"/>
              </a:rPr>
              <a:t> STRATEGINIO PLĖTROS (VEIKLOS) PLANO KOREGAVIMO NUMATANT RAJONINIUS UTA RENGINIUS.</a:t>
            </a:r>
          </a:p>
          <a:p>
            <a:endParaRPr lang="lt-LT" sz="1200" dirty="0">
              <a:latin typeface="Trebuchet MS (Tekstas)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lt-LT" sz="1400" dirty="0"/>
              <a:t>3.PAPILDOMI KLAUSIMAI</a:t>
            </a:r>
          </a:p>
        </p:txBody>
      </p:sp>
      <p:pic>
        <p:nvPicPr>
          <p:cNvPr id="3" name="Paveikslėlis 2">
            <a:extLst>
              <a:ext uri="{FF2B5EF4-FFF2-40B4-BE49-F238E27FC236}">
                <a16:creationId xmlns:a16="http://schemas.microsoft.com/office/drawing/2014/main" id="{75B9C5DA-2959-4B37-A076-B52B8FC1B0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9790" y="5607490"/>
            <a:ext cx="2792210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657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C8EBD47E-4AA9-418E-9C52-B1C838642A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684" y="3419473"/>
            <a:ext cx="228632" cy="19053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D3FCA3B7-4832-4245-BF3C-F1CAA7237B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85" y="1275128"/>
            <a:ext cx="10848278" cy="4769630"/>
          </a:xfrm>
          <a:prstGeom prst="rect">
            <a:avLst/>
          </a:prstGeom>
        </p:spPr>
      </p:pic>
      <p:pic>
        <p:nvPicPr>
          <p:cNvPr id="2" name="Paveikslėlis 1">
            <a:extLst>
              <a:ext uri="{FF2B5EF4-FFF2-40B4-BE49-F238E27FC236}">
                <a16:creationId xmlns:a16="http://schemas.microsoft.com/office/drawing/2014/main" id="{1C7127D3-5E16-4C98-A46C-27BABAE6A2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8538" y="5781810"/>
            <a:ext cx="2790476" cy="10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529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4947ECD1-D5F9-4BAB-B376-7E9B4617D3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37" y="863600"/>
            <a:ext cx="11316763" cy="4622800"/>
          </a:xfrm>
          <a:prstGeom prst="rect">
            <a:avLst/>
          </a:prstGeom>
        </p:spPr>
      </p:pic>
      <p:pic>
        <p:nvPicPr>
          <p:cNvPr id="1026" name="Paveikslėlis 1" descr="Raseiniu SPT_logo spalvotas">
            <a:extLst>
              <a:ext uri="{FF2B5EF4-FFF2-40B4-BE49-F238E27FC236}">
                <a16:creationId xmlns:a16="http://schemas.microsoft.com/office/drawing/2014/main" id="{8CD02CEF-CE4E-43F1-9C3E-31102B425B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3596" y="5709276"/>
            <a:ext cx="27813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4322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81E17F02-F407-4A50-86AC-728757D42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10" y="1016000"/>
            <a:ext cx="10475390" cy="4356100"/>
          </a:xfrm>
          <a:prstGeom prst="rect">
            <a:avLst/>
          </a:prstGeom>
        </p:spPr>
      </p:pic>
      <p:pic>
        <p:nvPicPr>
          <p:cNvPr id="2050" name="Paveikslėlis 1" descr="Raseiniu SPT_logo spalvotas">
            <a:extLst>
              <a:ext uri="{FF2B5EF4-FFF2-40B4-BE49-F238E27FC236}">
                <a16:creationId xmlns:a16="http://schemas.microsoft.com/office/drawing/2014/main" id="{AEF787FE-2B81-4548-B935-9047668ABF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5541" y="5558275"/>
            <a:ext cx="27813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5509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B26C3D58-626A-4877-8726-316E526BE3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407" y="802026"/>
            <a:ext cx="10083566" cy="4785504"/>
          </a:xfrm>
          <a:prstGeom prst="rect">
            <a:avLst/>
          </a:prstGeom>
        </p:spPr>
      </p:pic>
      <p:pic>
        <p:nvPicPr>
          <p:cNvPr id="2" name="Paveikslėlis 1">
            <a:extLst>
              <a:ext uri="{FF2B5EF4-FFF2-40B4-BE49-F238E27FC236}">
                <a16:creationId xmlns:a16="http://schemas.microsoft.com/office/drawing/2014/main" id="{E7DBFCD4-472F-4512-B6ED-4DCFD522EA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0483" y="5517879"/>
            <a:ext cx="2790476" cy="10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511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2DDAF8E1-4C3E-455F-B2CA-E49973D375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25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647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čiakampis 1">
            <a:extLst>
              <a:ext uri="{FF2B5EF4-FFF2-40B4-BE49-F238E27FC236}">
                <a16:creationId xmlns:a16="http://schemas.microsoft.com/office/drawing/2014/main" id="{A7D1D2A3-839A-4A9F-90E4-D3C6037A735C}"/>
              </a:ext>
            </a:extLst>
          </p:cNvPr>
          <p:cNvSpPr/>
          <p:nvPr/>
        </p:nvSpPr>
        <p:spPr>
          <a:xfrm>
            <a:off x="1610686" y="1140903"/>
            <a:ext cx="898460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4800" b="1" dirty="0">
                <a:solidFill>
                  <a:srgbClr val="00B050"/>
                </a:solidFill>
                <a:latin typeface="Segoe UI Historic" panose="020B0502040204020203" pitchFamily="34" charset="0"/>
              </a:rPr>
              <a:t>Diskusijos metu gavome  atsakymus į klausimus: </a:t>
            </a:r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lt-LT" sz="4800" dirty="0">
                <a:solidFill>
                  <a:srgbClr val="050505"/>
                </a:solidFill>
                <a:latin typeface="Segoe UI Historic" panose="020B0502040204020203" pitchFamily="34" charset="0"/>
              </a:rPr>
              <a:t>Ką laimėjau?</a:t>
            </a:r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lt-LT" sz="4800" dirty="0">
                <a:solidFill>
                  <a:srgbClr val="050505"/>
                </a:solidFill>
                <a:latin typeface="Segoe UI Historic" panose="020B0502040204020203" pitchFamily="34" charset="0"/>
              </a:rPr>
              <a:t>Kokią kainą už tai sumokėjau? </a:t>
            </a:r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lt-LT" sz="4800" dirty="0">
                <a:solidFill>
                  <a:srgbClr val="050505"/>
                </a:solidFill>
                <a:latin typeface="Segoe UI Historic" panose="020B0502040204020203" pitchFamily="34" charset="0"/>
              </a:rPr>
              <a:t>Kokią įžvalgą galiu padaryti?</a:t>
            </a:r>
            <a:endParaRPr lang="lt-LT" sz="4800" dirty="0"/>
          </a:p>
        </p:txBody>
      </p:sp>
      <p:pic>
        <p:nvPicPr>
          <p:cNvPr id="3" name="Paveikslėlis 2">
            <a:extLst>
              <a:ext uri="{FF2B5EF4-FFF2-40B4-BE49-F238E27FC236}">
                <a16:creationId xmlns:a16="http://schemas.microsoft.com/office/drawing/2014/main" id="{253ABA75-905D-435A-9248-E48F3C9867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8280" y="5506822"/>
            <a:ext cx="2792210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168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A39A6D62-B7C6-4D54-9EE2-8D0A197D36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387" y="0"/>
            <a:ext cx="102492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705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9ABD3EC-3C33-4D02-A5DE-0D2DB10CF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EBB299C2-6B2A-42BF-8F36-A6ED2E3FAD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603" y="512333"/>
            <a:ext cx="10308793" cy="5664630"/>
          </a:xfrm>
        </p:spPr>
      </p:pic>
    </p:spTree>
    <p:extLst>
      <p:ext uri="{BB962C8B-B14F-4D97-AF65-F5344CB8AC3E}">
        <p14:creationId xmlns:p14="http://schemas.microsoft.com/office/powerpoint/2010/main" val="7726799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6B8DC31-F34E-4D6A-B357-5F0D8CF5A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66C98C3C-C60E-4449-80B8-A08A56A25E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89" y="315511"/>
            <a:ext cx="10859626" cy="6177364"/>
          </a:xfrm>
        </p:spPr>
      </p:pic>
    </p:spTree>
    <p:extLst>
      <p:ext uri="{BB962C8B-B14F-4D97-AF65-F5344CB8AC3E}">
        <p14:creationId xmlns:p14="http://schemas.microsoft.com/office/powerpoint/2010/main" val="12873800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EE6128AD-869E-4EFA-926F-29662D1A1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3636FB0D-9A37-445C-909C-3ED9755E77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74" y="249033"/>
            <a:ext cx="11180406" cy="6243841"/>
          </a:xfrm>
        </p:spPr>
      </p:pic>
    </p:spTree>
    <p:extLst>
      <p:ext uri="{BB962C8B-B14F-4D97-AF65-F5344CB8AC3E}">
        <p14:creationId xmlns:p14="http://schemas.microsoft.com/office/powerpoint/2010/main" val="40143075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7003B75-D838-4F85-B0E4-58ACE11D0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7FB9C4B6-13E0-4CFB-9F09-93EB658002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037" y="4025100"/>
            <a:ext cx="723963" cy="152413"/>
          </a:xfr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7E0482F5-5D33-4E9E-AFDC-4CE712885E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" y="76114"/>
            <a:ext cx="11309277" cy="6781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1201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E8861ED4-4D90-410E-BD0E-A485D7CBB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b="1" dirty="0">
                <a:solidFill>
                  <a:srgbClr val="00B050"/>
                </a:solidFill>
              </a:rPr>
              <a:t>Ką planuojame UT atnaujinimo srityje 2022 ?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84977043-7767-4A8E-B100-8281AA67C2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Autofit/>
          </a:bodyPr>
          <a:lstStyle/>
          <a:p>
            <a:r>
              <a:rPr lang="lt-LT" sz="2400" b="1" dirty="0"/>
              <a:t>2023 m. rajoninė konferencija pedagoginei bendruomenei</a:t>
            </a:r>
          </a:p>
          <a:p>
            <a:r>
              <a:rPr lang="lt-LT" sz="2400" b="1" dirty="0"/>
              <a:t>Stažuotės :</a:t>
            </a:r>
          </a:p>
          <a:p>
            <a:pPr marL="0" indent="0">
              <a:buNone/>
            </a:pPr>
            <a:r>
              <a:rPr lang="lt-LT" sz="2400" dirty="0"/>
              <a:t>UT komandai,</a:t>
            </a:r>
          </a:p>
          <a:p>
            <a:pPr marL="0" indent="0">
              <a:buNone/>
            </a:pPr>
            <a:r>
              <a:rPr lang="lt-LT" sz="2400" dirty="0"/>
              <a:t>Pedagogams (</a:t>
            </a:r>
            <a:r>
              <a:rPr lang="lt-LT" sz="2400" i="1" dirty="0"/>
              <a:t>išskiriant matematikos dalyko pedagogus atskirai),</a:t>
            </a:r>
          </a:p>
          <a:p>
            <a:pPr marL="0" indent="0">
              <a:buNone/>
            </a:pPr>
            <a:r>
              <a:rPr lang="lt-LT" sz="2400" dirty="0"/>
              <a:t>Vadovams  ir pavaduotojams.</a:t>
            </a:r>
          </a:p>
          <a:p>
            <a:r>
              <a:rPr lang="lt-LT" sz="2400" b="1" dirty="0"/>
              <a:t>Programa Raseinių rajono priešmokyklinio ugdymo pedagogams</a:t>
            </a:r>
            <a:r>
              <a:rPr lang="lt-LT" sz="2400" dirty="0"/>
              <a:t> „Inovacijomis grįstas priešmokyklinis ugdymas“.</a:t>
            </a:r>
          </a:p>
          <a:p>
            <a:r>
              <a:rPr lang="lt-LT" sz="2400" b="1" dirty="0"/>
              <a:t>Mokytojų ambasadorių motyvavimo programa.</a:t>
            </a:r>
          </a:p>
        </p:txBody>
      </p:sp>
    </p:spTree>
    <p:extLst>
      <p:ext uri="{BB962C8B-B14F-4D97-AF65-F5344CB8AC3E}">
        <p14:creationId xmlns:p14="http://schemas.microsoft.com/office/powerpoint/2010/main" val="10833197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E013D294-CFF0-4F1C-8905-0A78678843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DEB7F0A1-46CA-4A99-9C00-680774A0F16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7" name="Paveikslėlis 6">
            <a:extLst>
              <a:ext uri="{FF2B5EF4-FFF2-40B4-BE49-F238E27FC236}">
                <a16:creationId xmlns:a16="http://schemas.microsoft.com/office/drawing/2014/main" id="{B3AFBA4C-D36B-48CA-89CE-13D0D62B19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307" y="0"/>
            <a:ext cx="102953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2877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A913C7CB-9D4F-4D44-9F34-A1ADF5BC4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/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D6DE66F6-7FBB-4AEA-9AED-A204302280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98" y="365125"/>
            <a:ext cx="10058399" cy="5981959"/>
          </a:xfrm>
        </p:spPr>
      </p:pic>
    </p:spTree>
    <p:extLst>
      <p:ext uri="{BB962C8B-B14F-4D97-AF65-F5344CB8AC3E}">
        <p14:creationId xmlns:p14="http://schemas.microsoft.com/office/powerpoint/2010/main" val="3138015567"/>
      </p:ext>
    </p:extLst>
  </p:cSld>
  <p:clrMapOvr>
    <a:masterClrMapping/>
  </p:clrMapOvr>
</p:sld>
</file>

<file path=ppt/theme/theme1.xml><?xml version="1.0" encoding="utf-8"?>
<a:theme xmlns:a="http://schemas.openxmlformats.org/drawingml/2006/main" name="Briaunota">
  <a:themeElements>
    <a:clrScheme name="Briauno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Briauno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iauno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4F78CC4596253468EC2B1B4E4EB2244" ma:contentTypeVersion="10" ma:contentTypeDescription="Create a new document." ma:contentTypeScope="" ma:versionID="4ecf6085c258034192bbfe95c2673d99">
  <xsd:schema xmlns:xsd="http://www.w3.org/2001/XMLSchema" xmlns:xs="http://www.w3.org/2001/XMLSchema" xmlns:p="http://schemas.microsoft.com/office/2006/metadata/properties" xmlns:ns3="56a6d73f-520d-43e0-9ef0-6a219aa4546f" targetNamespace="http://schemas.microsoft.com/office/2006/metadata/properties" ma:root="true" ma:fieldsID="35625f85576c23df235f7e1ebdb8400d" ns3:_="">
    <xsd:import namespace="56a6d73f-520d-43e0-9ef0-6a219aa4546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a6d73f-520d-43e0-9ef0-6a219aa4546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F9B8736-7CC1-428E-B6CA-45D30CD875C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A7CFC46-F99C-429C-A56D-45A24028C8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a6d73f-520d-43e0-9ef0-6a219aa4546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B286E0C-284F-40DB-B8C7-54978DB1828E}">
  <ds:schemaRefs>
    <ds:schemaRef ds:uri="56a6d73f-520d-43e0-9ef0-6a219aa4546f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www.w3.org/XML/1998/namespace"/>
    <ds:schemaRef ds:uri="http://schemas.microsoft.com/office/2006/metadata/properties"/>
    <ds:schemaRef ds:uri="http://purl.org/dc/terms/"/>
    <ds:schemaRef ds:uri="http://schemas.microsoft.com/office/infopath/2007/PartnerControl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1241</TotalTime>
  <Words>123</Words>
  <Application>Microsoft Office PowerPoint</Application>
  <PresentationFormat>Plačiaekranė</PresentationFormat>
  <Paragraphs>23</Paragraphs>
  <Slides>16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8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16</vt:i4>
      </vt:variant>
    </vt:vector>
  </HeadingPairs>
  <TitlesOfParts>
    <vt:vector size="25" baseType="lpstr">
      <vt:lpstr>Arial</vt:lpstr>
      <vt:lpstr>Calibri</vt:lpstr>
      <vt:lpstr>Segoe UI Historic</vt:lpstr>
      <vt:lpstr>Times New Roman</vt:lpstr>
      <vt:lpstr>Trebuchet MS</vt:lpstr>
      <vt:lpstr>Trebuchet MS (Tekstas)</vt:lpstr>
      <vt:lpstr>Wingdings</vt:lpstr>
      <vt:lpstr>Wingdings 3</vt:lpstr>
      <vt:lpstr>Briaunota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Ką planuojame UT atnaujinimo srityje 2022 ?</vt:lpstr>
      <vt:lpstr>„PowerPoint“ pateiktis</vt:lpstr>
      <vt:lpstr>„PowerPoint“ pateiktis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„PowerPoint“ pateiktis</dc:title>
  <dc:creator>Silva Morkevičienė</dc:creator>
  <cp:lastModifiedBy>Silva Morkevičienė</cp:lastModifiedBy>
  <cp:revision>16</cp:revision>
  <cp:lastPrinted>2022-09-15T10:41:46Z</cp:lastPrinted>
  <dcterms:created xsi:type="dcterms:W3CDTF">2022-06-20T10:42:05Z</dcterms:created>
  <dcterms:modified xsi:type="dcterms:W3CDTF">2022-09-15T10:43:09Z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0x010100A4F78CC4596253468EC2B1B4E4EB2244</vt:lpwstr>
  </property>
</Properties>
</file>